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81" r:id="rId4"/>
    <p:sldId id="476" r:id="rId5"/>
    <p:sldId id="482" r:id="rId6"/>
    <p:sldId id="429" r:id="rId7"/>
    <p:sldId id="478" r:id="rId8"/>
    <p:sldId id="477" r:id="rId9"/>
    <p:sldId id="479" r:id="rId10"/>
    <p:sldId id="434" r:id="rId11"/>
  </p:sldIdLst>
  <p:sldSz cx="9144000" cy="5715000" type="screen16x10"/>
  <p:notesSz cx="6858000" cy="9144000"/>
  <p:embeddedFontLst>
    <p:embeddedFont>
      <p:font typeface="MS PGothic" panose="020B0600070205080204" pitchFamily="34" charset="-128"/>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
      <p:font typeface="Orly's Font 2" panose="020B0604020202020204" charset="0"/>
      <p:regular r:id="rId22"/>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791" autoAdjust="0"/>
  </p:normalViewPr>
  <p:slideViewPr>
    <p:cSldViewPr snapToGrid="0">
      <p:cViewPr>
        <p:scale>
          <a:sx n="80" d="100"/>
          <a:sy n="80" d="100"/>
        </p:scale>
        <p:origin x="-72" y="504"/>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18T23:11:55.268"/>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4299 18 9,'0'0'22,"0"0"3,0 0 0,0 0-2,0 0 9,0 0 2,0 0-6,0 0-3,0 0 2,0 0 0,0 0 1,0 0 4,0 0-1,0 0 1,0 0-6,0 0-2,0 0-4,0 0 1,0 0-7,-15 0-4,-3 0-1,-1 0 0,-4 6-5,4-1-1,-12-5 5,12 3-3,-4-3 3,4 0-2,-5 7 3,-7-7-2,3 0 1,5 0 0,-5 4-2,-14 3-4,19-7-1,5 0 2,-15 0-2,15 2 0,-15-2 0,1 0 1,5 6-1,3-6-2,-4 0 3,5 4-1,-18-4 0,13 5 0,-5-1 0,0-4-1,2 0 3,3 0-3,5 0 2,-5 0-2,4 0 2,-3 0 1,4 0-4,5 0 4,-15 0-1,14 0-1,-4 0-1,-9 0 2,14 0-1,9 0-1,-6 0 1,-3 0 0,-15 0 0,5 0-2,-13 0 2,-1 0-1,0 0 0,11 0 0,3 0-1,-5 0 2,9 0 1,-3 0 0,18 0-1,-5 0 1,-4 0-1,-24 0 0,9 0-1,-8 0 2,4 0-2,-5 0 0,-13 0 2,4 0-2,-19 0 0,29 0 1,-1 0-1,0 0 0,1 0 1,8 0-2,6 0 4,-6 0-3,1 0 1,-5 0 0,4-4-2,-9 4 1,11-5 1,3 1 1,-5 4-2,-9 0 1,11-6 1,-11 6-2,5-2 1,4 2-1,1 0 1,-10 0-2,14 0 2,-3 0-2,-10 0 2,8 0-1,5 0-1,-5-7 1,15 7 0,-4-4 2,3 4-3,5 0 3,-5 0-3,-3 0 1,2 0 0,-21-7 0,23 7 0,-6 0 1,6-3-1,-6 3 0,15 0 0,0 0-1,9 0 2,-9 0-2,-5 0 2,5 0-2,0 0 0,9 0 2,0 0-1,0 0 0,0 0 0,-9 0 1,9 0-2,-9 0 3,-6 0-4,6 0 3,0 0-1,-1 0 0,-3 0 1,3 0-2,1 0 1,-1 0 0,-3 0 1,13 0-2,0 0 2,0 0-2,0 0 1,0 0 1,-9 0-3,9 0 3,0 0-1,-9 0 0,9 0-1,-9 0 2,-15 0-1,15 0 0,-10 0 1,-14 0-2,15 0 2,-23 0-1,-1 0-1,18 0 1,-16 0 0,12 0 0,4 0 0,6 0-1,9 0 1,-4 0 1,13 0-2,0 0 2,-11 0-2,2 0 2,9 0-3,0 0 3,-9 0-2,-5 0 1,14 0 0,-9 0 1,9 0-1,0 0-1,0 0 2,-9 0-1,9 0 0,-9 0-1,9 3 1,0-3 1,-9 0-2,-6 0 1,15 7-2,-9-7 3,0 4-2,9-4 2,0 0-2,-10 0 1,-3 7 0,3-7 1,1 0-2,9 0 1,0 2 0,0-2-2,0 0 3,0 0-2,0 6 1,0-6-1,-10 0 1,1 4 1,-4 1-1,4-1 0,-10 2-1,-4-1 2,13-1-2,-12 2 2,13-4-1,-2 5 0,2-7 1,0 0-2,-4 6 1,4-1 1,-1 0-1,1-1-1,9-4 1,0 0 0,0 0 0,-14 0-1,14 0 2,-10 6-3,1-2 3,9-4-2,-9 4 1,0 7 0,-4-2-1,2-3 2,2 3-2,9-5 2,-9 2-2,-4-2 1,13-4 0,0 0 1,0 0-2,-10 5 1,1 3 0,-14 3-1,13 4 3,1-6-3,0-4 1,-23 0-1,32-5 0,0 5-1,0-1 1,0 2 1,0-6-1,0 0 2,0 5-2,0-1 2,-10 2-2,1 7 1,-5-7 0,5 9-1,9-6 2,-9 1-2,9-1 2,-9 1-1,9-5 0,-9-1-1,9 1 1,0 1-2,0-2 2,0 0-1,0 7 1,0-8 0,0 3-1,0-2 2,-15 5-2,15-1 2,-9-4-2,9 7 1,0 2 1,0-7-1,0-4 0,0 10 0,0-6 1,0-2-3,-9 0 4,9-4-3,0 0 1,0 5-1,0-1 2,0 0-2,0 7 1,0-1 0,0 5 0,0-6 0,0 1 0,0-2 0,0 3 1,0-2-1,0 2-1,0-11 2,0 4-1,0 6 0,0-5 1,0-1-2,-10 4 1,10-8-1,0 7 2,0-2-1,0-1 0,0 2 0,0 7-1,0-2 2,0 0-2,0-3 2,0-4-2,0 7 2,0-6-1,0 5 0,0-10 0,0 5-1,0 1 2,0-6-1,0 8 0,0-3-1,0 5 2,0-5-2,0-1 3,0 6-3,0-5 2,0-1-2,0 7 1,0-7 0,0 6 0,0-5 1,0 5-2,0 0 2,0-2-2,0 2 1,0-5 1,0-1-1,0 2 0,0 1-1,0-5 3,0 4-3,0-2 1,0-4-1,0 0 2,0 0-1,0 0 0,0 5 0,0 5-1,0 5 1,0-6 0,0 10 1,0-5-1,0 1 0,0-7 0,0 0 0,0-8-1,0 5 2,0-5-1,0 0 0,0 0 1,0 6-2,0 2 1,0-8 0,0 5 0,0-1-1,0-4 1,0 4 0,0 7 0,0-4 1,0 1-2,0-4 2,0 2-2,0 3 1,0-4 0,10 5 0,-10-7 0,9 3-1,-9-6 1,0 4-1,0-4 0,9 6 0,-9-6 1,15 9-1,3-3 1,-9 2 1,14 7-1,-4-4 0,-9 8 0,12-15 1,-4 7-2,-8-2 1,4-5 0,-5 1 0,10 0 0,-19-5 0,13 5 0,5-5 0,-18 0 0,11 0 0,2 0 0,-13 0-1,9 4 2,-9 1-1,18-1 1,-18 11-2,10-9 2,13-6-1,-23 5-1,0 3 2,10-8-2,-10 6 2,9-6-2,-9 0 1,13 0 0,-4 9 0,-9 2 0,9-4 1,2-4-1,-11 2 0,9-5 0,-9 5 0,0-1 1,0 2-2,13-6 1,-4 0 0,-9 4 0,0-4-1,10 5 1,-10-1 1,0-4-2,0 0 2,0 0-2,9 6 2,5-6-2,-14 0 1,19 3 0,-19-3 0,0 6 0,9-6 0,-9 6 1,0-1-2,0-5 2,0 4-2,0 0 1,0-4 0,13 6 0,-13-6-1,9 0 1,-9 0 0,0 0 0,0 0 0,0 0 0,0 0 1,10 4-2,-10-4 1,9 0-1,-9 0 1,10 0 0,-10 0-1,13 0 0,-13 0 0,0 0 1,0 4 0,10-4 1,-1 11-1,0-11 0,-9 6 1,15-6-1,-6 3 0,-9-3 0,9 0 0,-9 6-2,0-6 3,9 0-1,-9 0 0,9 0 1,-9 4-1,14-4 0,-5 0 0,0 0 0,2 0-2,-11 5 3,13-5-1,-13 0 0,0 4 0,0-4-1,9 0 2,-9 0-1,0 0 0,9 6-1,-9-6 3,9 5-2,15-5-1,-15 0 1,-9 0-1,9 0 1,1 4 1,3-4-1,-4 0 0,0 5-1,0-5 1,6 0 1,-15 0-2,9 0 2,0 3-2,10-3 2,-5 0-2,-5 7 0,1-7 2,-1 0-1,4 0 1,-4 0-3,-9 0 4,9 0-3,11 0 1,-7 0 1,-4 0-1,-9 0-1,10 0 1,-10 0 1,0 0-2,9 0 2,-9 0-1,0 0 0,14 0 0,-14 4 0,10-4 0,-1 0-1,-9 0 2,9 0-2,-9 7 2,9-3-2,-9-4 2,13 0-1,-3 0 0,-10 0-1,9 4 1,1-4 1,3 0-2,-3 0 2,8 0-2,-18 5 1,15-5 0,-6 0 0,0 0 0,-9 0 0,0 0 0,0 0-1,9 0 1,-9 0-1,9 0 2,-9 0-2,14 0 1,-14 0-1,0 0 2,0 0-1,0 0 0,0 0-1,0 0 0,0 0 2,9 0-3,-9 0 4,0 0-3,9 0 1,0 0 0,6 0 0,-6 0 0,0 0 0,-9 0 0,0 0-1,0 0 3,0 0-4,0 0 3,0 0-2,0 0 1,9 0-1,1 0 2,4 0-1,-5 0-1,0 0 1,1 0-1,12 0 1,-22 0 0,9 0 0,-9 0-2,0 0 2,0 0-1,9 0 0,-9 0 3,11 0-4,2 0 4,-4 0-4,-9 0 3,10 0-1,-1 0 0,5 0 0,-5 0-1,1 0 2,-1 0-2,4 0 2,-13 0-1,0 0 1,9 0-3,10 0 3,-10 0-1,5 0-1,-5 0 2,-9 0-1,10 0 0,-10 0 0,9 0 0,-9 0 0,14 0 0,-4 0 0,-10 0-1,9 0 0,9 0 1,-5 0 2,-13 0-3,10 0 2,7 0-3,-17 0 3,0 0-2,14 0 1,-14 0 0,10 0-1,-1 0 2,0 0-3,0 0 3,6 0-2,-6 0 1,0 0-2,0 0 4,5 0-4,-14 0 2,0 0 0,0 0 0,0 0 0,0 0-2,9 0 4,-9 0-4,0 0 4,0 0-4,0 0 1,0 0 0,9 0 2,0 0-2,6 0 1,-6 0 1,9 0-3,-18 0 3,10 0-1,4 0-1,-14 0 1,9 0 0,0 0-1,14 0 1,-14 0 1,0 0-2,-9 0 2,9 0-2,-9 0 1,0 0-2,0 0 3,0 0-2,10 0 1,4 0-1,-5 0 1,10 0 0,-5 0 0,-5 0 1,1 0-2,-1 0 1,4 0 0,-13 0 0,9 0 0,-9 0 0,9 0 0,1 0-2,13 0 3,-4 0-3,4 0 3,-4 0-1,-1 0 0,-18 0-1,13 0 1,6 0 0,4 0 1,-13 0-1,-1 0-1,-9 0 2,9 0-2,-9 0 2,9 0-1,-9 0-1,15 0 2,-6 0-2,0 0 2,14 0-2,-14 0 2,9 0-2,-3 0 2,-6 0-1,-9 0-1,9 0 2,-9 0-2,0 0 1,0 0 1,0 0-2,9 0 1,1 0 0,-10 0 0,14 0 1,-5 0-1,-9 0 0,0 0 0,19 0 0,3 0 0,6 0-1,5 0 1,-10 0 0,-14 0 1,-9 0-2,10 0 2,-10 0-2,9 0 1,13 0 0,-13 0 0,1 0 1,-10 0-3,9 0 4,5 0-4,-14 0 3,10 0 0,-1 0-2,0 0 2,5 0-1,-14 0 0,10 0 0,-1 0 1,-9 0-3,0 0 2,9 0 0,-9 0 0,9 0 0,4 0 0,-13 0 1,19 0-1,-19 0 0,9 0-1,5 0 1,-14 0 0,10 0 1,-10 0-1,9 0 0,9 0-1,-3 0 1,-6 0 1,-9 0-2,9 0 1,0 0 0,-9 0 1,0 0-2,0 0 2,0 0-1,0 0-1,0 0 1,14 0 0,-14 0 0,0 0 0,0 0 0,0 0-1,9 4 2,0-4 0,0 0-2,0 0 1,-9 0 0,0 0 0,15 0 0,-15 0 0,0 0-1,9 0 2,0 0-2,1 0 2,4 0-1,-5 0 0,0 0 0,14 0-1,-23 0 2,9 0-2,-9 0 2,9 4-2,-9-4 2,9 0-1,1 0 0,4 0 0,5 0 0,-10 0 0,5 0 0,-5 0 0,1 0 0,-1 0 0,0 0-1,-9 0 2,13 0-2,-4 0 2,10 0-1,-5 0-1,-4 0 2,8 0-2,-18 0 3,9 0-4,-9 0 3,0 0-2,15 0 1,-15 0 0,9 0-1,-9 0 2,9 0-1,0 0 1,14 0-1,-14 0 0,14 0-1,-13 0 2,-1 0-1,-9 0 0,18 0 0,-18 0 0,0 0 0,15 0-1,-15 0 0,9 0 1,0 0 0,14 0 1,-5 0-1,-9 0 0,0 0-2,6 0 4,-6 0-3,0 0 2,-9 0-3,10 0 4,-10 0-3,14 0 1,-5 0 0,10 0 1,3 0-1,-4 0-1,-8 0 1,13 0 0,-23 0 0,10 0-1,-10 0 2,9 0-2,-9 0 2,0 0-1,14 0-2,-14 0 4,9 0-3,-9 0 2,10 0-2,-10 0 1,9 0-1,0 0 2,13 0-1,-22 0-1,10 0 2,-1 0-2,5 0 2,-14 0-2,10 0 3,-1 0-3,0 0 1,0 0-1,15 0 2,-24 0-2,9 0 1,-9 0 2,0 0-3,0 0 1,0 0-1,0 0 2,0 0-1,9 0-1,4 0 2,-3 0-1,-1 0-1,15 0 1,-15 0 1,9 0-3,6 0 4,3 0-2,-4 0 0,-14 0 0,9 0 0,-18 0-1,15 0 1,-15 0 1,0 0-1,0 0 0,9 0-1,-9 0 2,0 0-1,0 0-1,0 0 2,9 0-2,-9 0 2,10 0-2,4 0 2,-5 0-2,0 0 1,10 0-1,3 0 2,-3 0-2,4 0 2,-4 0-1,-5 0 0,-5 0 0,1 0-1,-1 0 2,-9 0-2,9 0 2,-9 0-2,0 0 2,0 0-2,0 0 1,13 0 0,-13 0-1,0 0 2,0 0-2,9 0 2,-9 0-2,10 0 1,-1 0 0,5 0 0,-4 0 0,-1 0 0,-9 0 1,9 0-2,0 0 1,-9 0-1,24 0 2,-15 0-1,0 0 0,4 0 0,6 0 0,-10 0 0,0 0 0,-9 0 0,15 0 0,-6 0 0,0 0 0,0 0 0,6 0 0,-15 0 0,9 0 0,-9 0-1,9 0 2,14 0-3,13 0 2,-3 0 0,-9 0 2,-15 0-3,0 0 1,1 0 0,-1 0 0,-9 0 0,13 0-1,-13 0 3,0 0-3,0 0 2,0 0-3,0 0 3,0 0-2,0 0 2,0 0-1,0 0 0,0 0 1,0 0-3,0 0 3,0 0-2,0 0 2,0 0-2,0 0 1,0 0 1,9 0-2,-9 0 1,0 0 0,0 0 0,0 0 0,0 0 1,0 0-2,0 0 1,9 0 0,-9 0 0,0 0 0,10 0 0,4 0 1,-14 0-2,9 0 2,-9 0-2,0 0 1,10 0 0,-10 0 0,0 0 0,9 0 0,-9 0 1,9 0-2,-9 0 3,14 0-4,-4 0 3,-10 0-2,0 0 3,0 0-3,0 0 1,0 0-1,0 0 1,9 0 1,0 0-2,13 0 2,-22 0-1,19 0 0,14 0-1,-24 0 2,15 0-1,-15 0-1,0 0 3,0 0-4,4 0 4,-13 0-4,10 0 4,-10 0-3,0 0 1,0 0 0,8 0 0,-8 0 0,9 0 0,0 0 0,-9 0 0,15 0 1,-15 0-3,9 0 4,-9 0-4,0 0 3,0 0-1,0 0 0,9 0 0,0 0 0,6 0 1,-6 0-2,0 0 1,10 0 0,12 0 0,-7 0-1,-6 0 2,6 0-2,-15 0 1,0 0 1,10 0-1,-6 0 0,-4 0 0,0 0 0,-9 0-1,10 0 1,-10 0 0,0 0 0,0 0 1,14 0-1,5 0 0,-1 0-1,-4 0 2,-4 0-2,-10 0 2,0 0-2,0 0 2,0 0-1,9 0 0,-9 0 0,0 0-1,0 0 2,0 0-2,0 0 1,9 0 0,-9 0 0,0 0 0,13 0 0,-13 0 0,0 0 0,0 0 1,9 0-2,-9 0 1,0 0 0,0 0 0,10 0 0,-10 0 0,9 0 0,5 0 0,-14 0 1,0 0-3,10 0 3,-10 0-1,18 0 0,-9 0 1,6 0-2,-6-4 1,9 4 0,5 0 1,-14-4-1,0 4 0,-9 0-1,9 0 1,6 0 0,-15 0 1,9-5-2,0 5 2,0-4-1,6 4-1,3 0 1,-9 0 0,-9 0 0,10 0 0,-10 0 1,0 0-1,0 0 0,0 0-1,13 0 1,-4-4 1,9 4-2,-3 0 2,3 0-2,6-7 2,-15 7-2,0-4 2,10 4-1,-19 0 0,13 0 0,-13 0-1,0-7 2,0 7-3,0 0 4,0 0-3,0 0 2,9 0-2,0 0 2,1 0-1,4-3-1,5-2 2,-1 5-1,6-4 0,-15-1-1,13-5 2,6 5-2,-4-5 1,-6 10 0,15 0 0,-24-3 0,13 3 0,6-6 1,-19 6-2,6-4 2,-6 4-2,-9 0 2,0 0-1,0 0 0,0 0 0,0 0 0,0 0 0,0 0-1,9 0 2,-9 0-2,0 0 2,0 0-2,0 0 1,0 0 0,0-7 0,9 7 0,-9 0 0,14-4 2,-14 4-4,0 0 3,0 0-1,0 0-1,0 0 1,0 0 1,0 0-2,0 0 1,0 0 1,0 0-2,0 0 2,0 0-2,0 0 2,0 0-2,0 0 1,0 0 0,0 0 0,0 0 0,0 0 0,10 0 1,-10 0-2,9 0 2,-9-4-2,0-2 0,0 6 1,9 0 1,1 0-1,-10 0-1,13 0 2,-13-4-2,0 4 2,0-4-2,0 4 2,9 0-2,-9-5 1,0 5 1,0 0-1,9 0 0,0 0-1,6-6 2,-15 6-2,0-6 2,0 6-2,9 0 1,-9 0 0,9-3 0,1 3 1,-1 0-2,5-6 2,-5 6-2,1 0 2,-10-4-3,22 4 2,-13 0 0,-9-5 0,0 1 1,9 4-2,1-6 1,4 2 1,-5-1-1,-9-3 0,10 8 0,-10-7-1,0 7 2,18 0-1,-18 0 0,0 0 0,13 0-1,-13 0 2,11 0-1,-11 0 1,0-4-2,9-3 2,-9 5-2,9 2 1,-9 0 0,13 0 0,-4 0 1,-9-7-2,0 7 2,0 0-1,0 0 0,0 0-1,0 0 2,0 0-1,0 0 0,0 0 0,0 0 1,0 0-1,0 0 0,0 0 1,10 0-3,-10 0 3,0 0-1,0 0 1,0 0-2,0 0 1,0 0 1,0 0-1,0 0 1,0 0-2,0 0 2,0-6-2,0 6 2,0 0-1,0-4 0,0 0 0,9-1 0,-9-1 0,0 6 0,0-9 1,0 3-2,0 2 1,9-5 0,-9 4 0,0 0 0,0 5 0,0 0 2,0 0-3,0 0 2,0 0-3,0-5 3,0-3-1,0 8 0,0-11 1,0 2-2,0 9 1,15-6 0,-15 2 0,0 4-1,0-5 3,0 5-4,0-4 3,0 4-1,0 0 0,0-6-1,0 6 2,0 0-1,0 0 0,0 0 0,9-5-1,0-5 2,0 5-2,4 1 1,-13 0 0,0-2 0,0 6-1,0-4 0,0-1 3,0-1-3,0 6 1,0 0 0,0 0 1,0 0-2,0 0 1,0 0 1,0-4-2,0-2 2,0-3-3,11 0 3,-11 0-2,9 3 2,0-3-2,-9 6 1,0-4 2,0 7-3,0 0 2,0 0-2,0 0 2,0 0-1,0 0 1,0 0-2,0 0 2,0 0-2,0 0 1,0-4 0,0-3 0,0 3 2,0 0-4,9-1 3,-9 5-2,0 0 2,0 0-1,0-4 0,0-6 0,0 5 0,0-3 1,0 5-2,0-2 2,0-5-2,0 1 2,0-1-2,0 5 2,0 2-2,0 3 1,0-7 0,0 7 1,0-4-1,0 4 0,0 0 1,0 0-2,0-7 2,0 5-2,0-9 2,0 7 0,0 0-2,0-7 1,0 7 1,0-4 0,0 1-2,0 1 2,0 2-1,0 4 2,0-5-4,0 1 4,0 4-2,0-6-1,0 6 2,0 0-2,0-4 3,0 0-4,0-1 3,0-10-1,0 10 0,0-5 0,0 6 0,0-1 0,0-1-1,0 2 2,0-1-1,0 5 0,0-6-1,0 2 1,0 4 0,0-4 0,0-1 0,0 5 0,0-4 1,0 4-2,0 0 2,0 0-1,0-6 0,0 6-1,0-5 3,0 1-3,0 0 3,0 4-2,0-11-1,0 7 2,0-2-2,0 6 2,0 0-2,0 0 3,0 0-3,0-5 1,0 5 0,0-11 0,0 11 1,0-4-1,0-1 2,-9 2-4,9-8 3,-9 0-1,9 7 1,-9-1-1,9 1 0,-11 4 1,11 0-2,0-6 2,0 6-2,0 0 2,-13-4-2,4 4 3,9-5-2,0-2 1,0 7-1,0-3 2,0-2-2,-9 5 0,0 0 2,9-4-2,-24-7 2,24 7-3,0-5 1,-9 3 0,9 3 0,0-3 0,0 6 0,0-4 1,0 4-1,0-7 0,-10 4 0,1 3 1,9 0-1,0 0 1,-13-5-1,13-1 1,-9 2 1,9 0-2,-9-1 1,-2-1-2,-2 2 2,-5-1-1,8 2 0,10-4 0,-9 2 0,9-1 1,0 6-1,-14-4 0,14 4 0,0 0 0,0-4 1,0 4-1,-10 0 0,1 0 0,9 0 1,-9 0-1,9-5 0,0 1 0,0 0 0,0-2-1,-13 1 2,13 5-2,-9 0 2,9-7-1,0 5-1,-10 2 2,10-6-2,-9 6 2,-5-4-2,5 4 2,-1 0-1,10-9-1,0 3 2,-9 1-1,0 1-1,9 4 2,0-6-2,0 6 2,0-2-1,0 2 0,0 0 0,0 0-1,-15 0 3,15-13-2,0 13-1,0-6 2,-9 3-1,9 3-1,-9-6 1,0 6 1,9 0-1,0 0 0,0 0 1,0 0-1,0-5 0,-13 5 1,3 0 1,10 0-3,0-4 1,0 4 0,-9-4 1,9 4-2,-9-6 3,9 1-2,0 1 0,-10-1 3,-4-1-4,5 6 4,0 0-2,9 0 1,-24-4-1,15-1 1,0 5-3,-10-4 2,6 4-1,4-6 0,0 6 3,9 0-1,0 0-1,0 0-1,0 0 4,-9 0-3,9 0 1,0 0 0,-15 0-1,15 0 0,-9 0-1,9 0 2,0 0-2,-9 0 2,9 0-1,0 0 0,0 0-1,-9 0 0,-6 0 1,6 0-1,0 0 0,9 0 1,-19-4-2,6 4 1,4 0 1,0 0-2,9-5 2,-10 5-1,10 0 1,-14 0-2,5 0 1,0 0 1,-1 0-1,10 0 0,-9 0 1,-5 0 0,4 0 0,-8 0-2,-14 0 2,23-4-2,0 4 3,-5 0-3,4 0 1,1 0 0,9 0 0,-9 0 0,9 0 1,-15 0-1,15 0 0,-9 0 2,9 0-2,-9 0 0,0 0 0,-4 0 1,13 0-2,0 0 3,0 0-3,0 0 2,-10 0-1,10 0 0,0 0 2,-9 0-2,9 0 0,-9 0 0,9 0 0,-9 0 0,9 0 0,-15 0 0,15 0 0,-9 0 2,9 0-3,-9 0 2,0 0-1,9 0 1,-15 0-2,6 0 1,9 0 0,0 0 0,-9-7 2,9 7-3,-9 0 2,9 0-2,0 0 1,0 0 0,0 0 1,-10 0-2,10 0 2,-13 0-1,13 0 0,-9 0 0,0 0-1,0 0 2,9 0-1,0 0 0,-15 0-1,15-4 2,-9 4-1,0 0 0,0 0 0,-1 0 0,-4 0 0,5 0 0,-1 0 1,10 0-2,-9 0 2,-4 0-1,4 0-1,0 0 1,9 0 0,-10 0 0,-13 0 0,14 0 1,-1 0-2,1 0 2,-5 0-2,14 0 2,-10 0-2,10 0 1,-9 0 0,0 0 0,-4 0 0,-6 0-1,19 0 2,-9 0-2,9 0 2,-9 0-2,-5 0 2,-5 0-1,10 0-1,-15 0 2,15 0-2,0 0 2,-4 0-2,3 0 2,1 0-2,9 0 2,-9 0-1,0 0 0,-6 0-1,15 0 2,-9 0-1,9 0 0,-9 0 1,0 0-2,9 0 1,-24 0 0,7 0-1,7 0 2,-3 0-1,-5 0 0,9 0 0,-15 0-1,15 0 1,-24 0-1,24 0 1,-1 0 0,1 0-1,-4 0 2,4 0-2,0 0 1,9 0 0,0 0 0,-10 0 1,10 0-2,-14 0 1,5 0 0,9 0 0,-9 0 0,9 0 0,-10 0 1,10 0-2,-9 0 2,9 0-2,0 0 2,0 0-1,0 0 0,-14 0-1,-5 0 2,10 0-1,-4 0-1,4 0 2,-1 0-2,1 0 2,0 0 0,-5 0-1,14 0 0,0 0-1,0 0 1,-10 0 0,10 0 1,-9 0-1,0 0 1,-6 0-3,-3 0 4,9 0-3,0 0 2,-5 0-1,14 0 0,-9 0 0,0 0 0,0 0 1,-6 0-2,-3 0 3,18 0-4,-9 0 3,9 0-1,-15 0 0,15 0 1,0 0-1,0 0 0,0 0 0,0 0 0,0 0-1,0 0 2,-9 0-2,9 0 2,0 0-1,0 0 0,0 0 1,-18 0-2,8 0 1,-3 0 0,-5 0 0,9 0 0,-6 0 0,6 0 0,0 0-1,9 0 1,0 0 0,0 0 1,0 0-2,-9 0 1,-1 0 0,-4 0 1,5 0-3,-1 0 3,10 0-2,-9 0 2,-4 0 0,4 0-2,0 0 1,-1 0-1,10 0 2,-9 0-1,-5 0 0,5-4-1,-1 4 2,1-6-2,-5 6 1,4-4 0,10 4-1,0 0 2,0 0-2,-9 0 2,9 0-2,-22 0 2,3-5-1,1 5-1,-6 0 1,15 0 0,0 0 1,-6-4-2,-3 4 2,0 0-2,4 0 2,5 0-2,0 0 2,9 0-2,-9 0 1,-6-6 1,-3 6-1,9 0 0,-15 0 0,15 0 0,9 0-1,-9 0 2,9 0-1,-10 0 0,10 0 0,0 0-1,0 0 2,0 0-2,0 0 2,0-4-2,0 4 2,-13 0-1,13 0 0,-9 0 0,0 0 0,0 0 0,-6 0-1,-3 0 2,9 0-2,-1 0 2,-4 0-2,5 0 2,9 0-1,-10 0 0,-12 0 0,22 0-1,0 0 3,-9 0-3,0 0 2,-1 0-1,1 0 0,-5-5-1,-5 5 1,19 0 0,-9 0 1,-15 0-1,15 0-1,0 0 2,-13 0-2,12 0 2,1 0-2,0 0 1,-5 0 0,4 0 0,1 0 1,0 0-2,9 0 1,-15 0 0,6 0 1,0 0-2,9 0 2,-9 0-1,0 0 0,-5 0 0,5 0-1,0 0 2,0 0-1,9 0 1,-15 0-2,-3 0 1,-1 0 0,5 0 0,5 0 0,0 0 0,9 0 0,0 0-1,0 0 2,-10 0-1,10 0 1,0 0-2,0 0 2,0 0-1,-13 0-1,4 0 2,0 0-2,-15 0 2,15 0-2,0 0 1,0 0-1,-1 0 2,-4 0-2,5 0 2,-1 0-1,10 0 0,-9 0 0,9 0 0,0 0 1,-13 0-2,4 0 1,0 0 0,-10 0 0,5 0-1,5 0 0,-1 0 2,1 0-3,9 0 3,-14 0-2,4 0 2,10 0-2,0 0 1,-9 0 0,0 0 0,0 0 0,-14 0 0,14 0 0,0 0-1,-5 5 2,4-5-1,1 0 1,0 0-2,9 0 2,-15 0-2,6 4 3,0-4-3,-9 0 1,4 0 1,5 0-2,-9 6 2,-24-6-2,18 4 2,-4 1-2,-3 5 2,-11-10-1,9 4 0,5 0 1,-3 3-2,12-3 2,-4-4-2,13 0 2,-13 0-2,23 0 2,0 0-1,-10 0 0,10 0 0,0 0 0,-9 0 1,9 0-2,0 0 2,0 0-2,0 0 3,0 0-4,0 0 2,0 5 1,-9-1-2,0-4 1,9 6 0,-13-6 0,3 0 0,1 0 0,9 0-1,0 0 2,0 0-1,0 0 0,0 0-1,0 0 0,0 0 2,0 0-1,0 0-1,0 0 0,0 4 2,0-4-2,0 0 1,0 0 2,0 0-3,0 0 1,-9 0-1,9 0 3,0 0-4,0 0 4,0 0-4,0 0 3,0 0-2,0 0 2,-14 0-1,-5 5-1,10-1 1,0-4 0,-6 11 1,15-11-2,-9 0 2,9 0-1,0 0 0,0 0 0,0 0 0,0 0 2,0 0-3,0 0 1,0 0-1,0 0 2,0 0-2,0 0 2,0 0-1,-9 0-1,9 0 3,0 0-3,0 0 2,0 4-2,0-4 1,-9 0 0,9 0 1,-14 0-2,14 5 2,-9-5-2,0 0 0,0 0 2,9 6-2,0-6 2,0 0-1,0 0 0,0 4 0,-15-4 1,15 0-3,0 0 2,-9 0 1,9 0-2,-9 4 3,9-4-3,-9 0 2,-1 0-2,10 0 3,0 0-3,-14 0 0,14 0 1,0 5 1,0-5-1,0 6-1,0-6 2,0 0-2,0 0 3,0 0-3,-9 0 1,9 0 0,-9 0 0,-14 3 0,5-3-1,9 6 2,-1-6-2,-4 0 3,5 0-4,-10 4 4,-4 5-4,4-9 3,10 2-2,-13-2 1,12 6 1,1-6-2,9 0 3,0 4-2,-14-4 0,14 0 0,-9 5-1,9-5 2,0 0-1,-10 0-1,10 0 1,0 0 0,0 0-1,0 0 2,0 0-1,0 0 1,0 0-2,0 0 0,0 6 2,-9-6-2,9 4 0,-24-4 2,15 5-1,-9-1 0,5-4 0,3 6 0,10-6 0,-9 2 0,9-2-1,0 7 0,0-7 0,0 0 0,0 0 1,-9 5 0,9-5-3,0 0 3,0 0 0,0 0 0,0 0 0,0 0-1,0 0 2,0 6-2,0-6 1,0 0-2,0 4 2,0-4-1,0 0 1,-14 4 1,14 1-1,-19 9-1,10-2 2,-15-4-1,15 2-1,0-1 2,9 1-2,-9-2 2,9-1-1,0 3-1,0-10-1,0 0 2,0 0 1,0 0-2,0 0 1,0 3-1,0-3 1,-14 6-1,14-1 2,0-1-1,-9 6 0,9-1 0,-9-4-1,9 5 2,-9-5-2,9-1 2,0 2-2,0-2 2,0 5-2,0-5 1,0 7-1,0-4 2,0-4-1,0-3-1,0 5 1,0-5-1,0 4 1,0 12-1,0-10 2,0-2-2,0 7 0,0-7 2,0 0-2,0 7 1,0-7-1,0 1 2,0-1-1,0 6 1,0-5-2,0-1 1,0 7 0,0-7 0,0 2 1,0-6-2,0 4 3,0-4-4,0 5 2,0 5 0,0 0 1,0-2-1,0 2 0,0-1 0,0-3-1,0 1 2,0-7-1,0 2 0,0 4-1,0-6 2,0 4-2,0-4 1,0 5-1,0 1 1,0-2 0,9 0 0,0-4 0,-9 11 0,0-9 1,9 9-1,-9-11 0,14 10 0,-14-5-1,0-5 2,9 6-1,-9-2 0,9-4-1,-9 9 2,9-4-2,-9-5 1,15 5 0,-15-5 0,9 5 1,-9-5-2,9 3 2,-9-3-2,0 0 0,9 0-1,-9 0 3,0 0-1,0 0 1,0 8-3,10-8 2,4 5 0,-5-5 0,-9 6 1,9-6-2,-9 0 2,0 0-2,0 0 2,0 0-1,10 0-1,-10 0 2,0 4-1,0-4 1,0 4-2,0 1 2,13-5-2,-13 0 2,0 0-1,0 0 0,0 4 0,9-4 0,-9 0 0,0 4-1,9-4 2,-9 0-3,0 0 4,9 7-3,1 4 2,-10-11-1,0 3 0,14-3 0,-14 0 0,0 5 1,0-5-1,0 0 0,0 0 0,9 0 0,-9 0-1,0 0 1,0 0 1,0 0-1,0 0 0,0 0-1,0 0 2,0 0-1,0 0 0,0 0 0,0 4 0,0-4 0,0 0-1,10 6 2,-10-6-1,9 0 0,5 0-1,-14 0 3,9 4-4,-9-4 3,0 0-1,0 0 0,0 0 0,10 0 0,-10 0 1,0 0-3,0 0 3,0 0-2,9 0 2,-9 0-2,0 0 3,0 0-3,0 5 1,0-5 0,0 5 0,0-5 1,0 0-3,0 0 4,0 0-3,0 0 1,0 0-1,0 0 2,0 0 0,0 0-1,0 4-1,0-4 0,13 0 2,-13 0-2,0 0 2,0 0-2,0 0 2,0 0-2,9 0 2,-9 0-2,9 0 2,-9 0-2,10 0 1,-10 6 0,9-3 0,-9-3 2,0 0-4,0 6 3,0-6-1,0 0 0,0 0 0,0 0 0,14 0-1,-14 0 1,0 0 1,9 0-2,-9 0 2,10 0-2,-10 0 1,0 0 0,9 0 0,5 0 1,-14 0-2,10 0 1,-10 0 0,0 0 1,0 4-2,0-4 2,0 0-1,0 0 0,9 0 0,-9 6 0,18-6 1,-5 5-2,-3-5 2,-10 0-2,0 0 2,0 0-1,0 0 0,0 0 0,0 0 0,9 4 0,-9-4-1,0 0 2,0 0-1,0 0 0,0 0 0,0 0 0,0 0 0,0 0-1,0 0 2,0 0-2,9 0 2,-9 0-2,14 0 2,-14 0-2,10 0 1,-10 0 1,9 0-2,-9 0 1,9 6 0,-9-6 1,0 0-2,9 4 2,-9-4-3,0 4 3,0-4 0,0 0-1,0 0-1,0 0 2,0 0-1,15 0-1,-15 0 2,0 0-2,0 0 2,0 0-2,0 0 2,9 0-2,0 5 2,-9-5-1,9 0 0,-9 0 0,0 0 0,14 0 1,-14 0-3,0 0 4,0 0-4,0 0 3,0 0-1,0 0 0,0 0 0,9 6-1,-9-6 2,9 0-2,0 0 3,6 0-3,-15 0 1,9 0 0,0 0 0,0 0 0,-9 0 0,0 0 1,10 0-2,-10 0 3,0 4-4,0-4 2,0 0 1,0 5-2,0-5 2,0 0-1,0 0 1,0 0-3,14 0 4,-14 0-4,9 0 3,-9 0-1,0 0 0,9 0 0,-9 0 1,10 0-1,-10 0-1,0 0 2,0 6-2,0-6 2,0 0-1,0 0 1,0 0-3,0 0 3,0 0-1,0 0 0,13 0 0,-13 0-1,0 0 1,0 0 0,0 0 1,9 0-2,-9 0 2,0 0-2,0 0 1,0 0 0,9 0 0,0 0 1,1 0-2,13 0 2,-13 0-2,-1 0 2,5 0-2,-14 0 2,9 0-2,-9 0 1,0 4 0,0-4 1,0 0 0,0 0-3,10 0 3,-10 0-1,0 0 0,0 0 0,0 0-1,0 0 2,0 0-1,0 0 0,0 0-1,0 0 2,0 0-2,0 0 2,0 0-1,9 0 0,-9 0-1,0 0 1,0 0 0,0 0 1,9 0-1,4 0 0,-13 0 0,19 0 0,-10 0 0,-9 0 0,14 0 0,-4 0 0,-10 0 0,0 0 1,0 0-3,0 0 3,9 0-1,-9 0 0,0 0 0,0 0 0,0 0 0,0 0 0,0 0 0,0 0 0,9 0 1,-9 0-3,0 0 3,0 0-1,0 0 0,0 0 0,0 0 0,0 0 0,14 0 0,-4 0 0,-1 0 0,0 0 1,13 0-2,-12 0 2,-10 0-2,9 0 2,-9 0-1,0 0 0,9 0 0,-9 0 0,0 0 1,0 0-2,0 0 2,0 0-2,0 0 1,0 0 0,0 0 1,0 0-1,0 0 0,0 0-1,0 0 2,0 0-1,0 0 0,0 0 0,0 0 0,0 0 0,0 0 0,0 0-1,0 0 2,0 0-2,0 0 2,0 0-2,14 0 2,-14 0-2,0 0 2,0 0-2,10 0 2,-1 0-1,9 0 0,-3 0 0,-15 0-1,9 0 2,-9 0-2,0 0 1,0 0 0,9 0 0,0 0 1,-9 0-2,23 0 2,-14 0-1,0 0 1,-9 0-3,9 0 3,-9 0-1,0 0 0,0 0-1,0 0 2,0 0-1,0 0-1,0 0 2,0 0-1,15 0 0,-15 0-1,9 0 2,0 0-1,1 0 0,4 0 0,-14 0-1,9 0 2,0 0-1,1 0 0,3 0 0,-4 0 1,0 0-2,0 0 1,1 0 0,-10 0 0,0 0 0,0 0 0,14 0 0,-14 0 0,0 0 0,9 0 0,1 0 1,-1 0-2,5 0 2,-5 0-1,1 0-1,-10 0 1,9 0 0,-9 0 1,0 0-2,0 0 2,0 0-2,0 0 2,0 0-2,0 0 1,0 0 0,0 0 0,0 0 1,0 0-2,0 0 2,0 0-2,0 0 2,0 0-2,0 0 1,0 0 0,0 0 0,0 0 0,9 0-1,-9 0 2,13 0-2,-4 0 2,1 0-1,13 0 0,-4 0 0,-10 0 0,-9 0 0,9 0 0,-9 0 0,0 0-1,0 0 2,0 0-2,0 0 3,0 0-3,0 0 1,0 0 0,0 0 0,0 0 1,0 0-2,0 0 1,0 0 0,0 0 0,0 0-1,0 0 1,0 0 1,0 0-2,0 0 2,0 0-2,0 0 2,0 0-3,0 0 3,0 0-1,0 0 0,15 0 0,-6 0 0,0 0 0,13 0 0,-12 0 1,-10 0-2,9 0 2,0 0-3,-9 0 4,0 0-3,14 0 1,-14 0 0,0 0 0,10 0 0,-1 0 0,9 0 0,-3 0 0,3 0 1,-9 0-3,5 0 4,-5 0-2,9 0-1,-9 0 1,6 0 0,3 0 1,-8 0-2,4 0 2,-5 0-2,0 0 1,1 0 0,-1 0 1,-9 0-1,0 0 0,0 0 0,0 0-2,22 0 4,-13 0-3,15 0 2,-15-4-2,-9 4 1,10 0 0,-10 0 0,9 0 0,5-6-1,-14 6 2,0 0-2,0 0 2,0 0-2,9 0 2,1 0-2,-1 0 1,0 0 0,-9-5-1,22 5 3,-22 0-3,0 0 2,0 0-2,10 0 2,-10 0-2,0 0 1,0 0 0,0 0-1,0 0 2,0 0-2,0 0 2,0 0-3,9 0 3,5 0-2,-14 0 3,10 0-3,-1-4 1,-9 4-1,0 0 2,0 0 0,0 0-2,0 0 2,0 0-2,0 0 1,9 0 0,0 0 0,-9 0-1,15 0 3,-6 0-2,0 0-1,-9-6 2,0 6-2,0 0 2,0 0-2,9 0 2,-9 0-2,0 0 1,0-5 0,0 5 0,0 0 0,0 0-1,0 0 2,0 0-1,0 0 0,0 0-1,0 0 1,0 0 0,0 0 1,0 0-2,23 0 0,-14 0 2,15 0-1,-15 0 1,0 0-3,-9 0 4,0 0-3,0 0 2,0 0-3,0 0 3,0 0-2,0 0 1,9 0 0,-9 0 0,9 0 1,6 0-3,-6 0 4,-9-4-2,0 4-1,9 0 2,-9 0-2,0 0 2,0 0-2,9 0 2,-9 0-2,0 0 2,14 0-3,-14 0 4,9 0-2,0 0 0,24 0-1,-24 0 1,-9 0 1,0-4-1,0 4-1,0 0 1,0 0 1,0 0-2,0 0 1,0 0-1,9 0 0,1 0 1,-10 0-1,14 0 3,-5 0-3,-9 0 2,0 0-3,9 0 1,-9 0 1,0 0 0,10 0 0,-10 0 0,0 0 1,0 0-3,9 0 3,-9 0-1,13 0 0,-4 0 0,0 0 0,1 0 0,-10 0 1,0 0-1,14 0-2,-14 0 4,0 0-3,0 0 2,9 0-3,-9 0 3,10 0-1,13 0 1,-14 0 0,-9 0-3,10 0 3,-10 0-1,0 0 0,0 0 0,0 0 1,0 0-1,0 0-1,0 0 1,9 0 0,-9 0 1,0 0-2,0 0 2,0 0-1,0 0 1,0 0-2,0 0 0,0 0 2,0 0-1,0 0 1,0 0-2,0 0 2,0 0-4,0 0 5,0 0-2,0 0 0,0 0 0,0 0-1,0 0 0,0 0 1,0 0 0,0 0 0,0 0 1,0 0-2,9 0 2,4 0-2,-13 0 2,9 0-1,1 0 0,-1 0 1,5 0-2,-14 0 1,10 0 0,-10 0 2,0 0-3,0 0 1,9 0 0,-9 0 1,0 0-1,0 0-1,0 0 1,0 0 0,0 0 1,0 0-3,9 0 2,-9 0 0,9 0 0,-9 0 1,15 0-1,-6 0 1,-9 0-3,0 0 4,0 0-2,9 0 0,-9 0-1,0 0 2,0 0-2,0 0 2,0 0-2,0 0 1,0 0 1,0 0-1,0 0-1,0 0 1,0 0 0,0 0-1,0 0 2,0 0-1,0 0 0,9 0 0,-9 0-1,13 0 3,-3 0-4,-1 0 4,0 0-2,0 0-1,6 0 2,-15 0-1,9 0 0,-9 0 0,9 0 0,-9 0 0,0 0 1,0 0-1,0 0 0,0 0-1,0 0 2,0 0-2,0 0 2,0 0-1,0 0 0,0 0 0,0 0 0,0 0 0,0 0 0,0 0 0,0 0 0,0 0 0,0 0 0,0 0 0,0 0 0,0 0-1,0 0 2,0 0-3,0 0 2,9 0-1,-9 0 3,0 0-4,0 0 3,0 0-1,0 0 0,0 0 2,0 0-3,0 0 4,0 0-4,0 0 2,0 0 0,0 0-1,0 0 0,0 0 1,0 0-1,0 0 0,0 0 0,0 0 0,0 0 0,0 0 1,0 0-2,0 0 2,0 0-2,0 0 3,0 0-3,0 0 3,0 0-3,0 0 2,0 0-1,0 0-1,0 0 2,0 0-2,0 0 2,0 0-1,0 0 0,0 0-1,0 0 2,0 0-2,0 0 1,0 0-1,0 0-3,0 0-8,0 0-5,0 0-5,0 0-20,0 0-28,0 0-8,-9 0-5,-24 0-21,15 0-116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Let’s review: a whole number can be divided into halves</a:t>
            </a:r>
            <a:r>
              <a:rPr lang="en-US" baseline="0" dirty="0" smtClean="0"/>
              <a:t>. Let’s see this on a number line! </a:t>
            </a:r>
          </a:p>
          <a:p>
            <a:endParaRPr lang="en-US" baseline="0" dirty="0" smtClean="0"/>
          </a:p>
          <a:p>
            <a:r>
              <a:rPr lang="en-US" baseline="0" dirty="0" smtClean="0"/>
              <a:t>The space between number 3 and 4 on a number line equals one whole space. If we divide this space evenly, we have one half on the left side of the divider mark and we have one half on the right side of the divider mark. One half plus one half is 2 halves. </a:t>
            </a:r>
          </a:p>
          <a:p>
            <a:endParaRPr lang="en-US" baseline="0" dirty="0" smtClean="0"/>
          </a:p>
          <a:p>
            <a:r>
              <a:rPr lang="en-US" baseline="0" dirty="0" smtClean="0"/>
              <a:t>There are 2 halves in one whole. </a:t>
            </a:r>
          </a:p>
          <a:p>
            <a:endParaRPr lang="en-US" baseline="0" dirty="0" smtClean="0"/>
          </a:p>
          <a:p>
            <a:r>
              <a:rPr lang="en-US" sz="1200" b="0" i="0" kern="1200" dirty="0" smtClean="0">
                <a:solidFill>
                  <a:schemeClr val="tx1"/>
                </a:solidFill>
                <a:effectLst/>
                <a:latin typeface="+mn-lt"/>
                <a:ea typeface="+mn-ea"/>
                <a:cs typeface="+mn-cs"/>
              </a:rPr>
              <a:t>As we start from the 3 and move a half space forward toward the 4 we will land on 3 1/2. Then from there as we move another half space forward we land on the 4.</a:t>
            </a:r>
          </a:p>
          <a:p>
            <a:endParaRPr lang="en-US" baseline="0"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A common</a:t>
            </a:r>
            <a:r>
              <a:rPr lang="en-US" baseline="0" dirty="0" smtClean="0"/>
              <a:t> misunderstanding some students have is thinking that measurements are always exact.</a:t>
            </a:r>
          </a:p>
          <a:p>
            <a:endParaRPr lang="en-US" baseline="0" dirty="0" smtClean="0"/>
          </a:p>
          <a:p>
            <a:r>
              <a:rPr lang="en-US" baseline="0" dirty="0" smtClean="0"/>
              <a:t>We can see the red highlighting showing exactly 2</a:t>
            </a:r>
          </a:p>
          <a:p>
            <a:endParaRPr lang="en-US" baseline="0" dirty="0" smtClean="0"/>
          </a:p>
          <a:p>
            <a:r>
              <a:rPr lang="en-US" baseline="0" dirty="0" smtClean="0"/>
              <a:t>We can see the yellow highlighting showing more than 1 and 1/2 and almost 2. Since this measurement is just a little less than 2 and is more than 1 and ½ we can say that this measurement is almost 2.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our ruler, </a:t>
            </a:r>
            <a:r>
              <a:rPr lang="en-US" sz="1200" kern="1200" baseline="0" dirty="0" smtClean="0">
                <a:solidFill>
                  <a:schemeClr val="tx1"/>
                </a:solidFill>
                <a:effectLst/>
                <a:latin typeface="+mn-lt"/>
                <a:ea typeface="+mn-ea"/>
                <a:cs typeface="+mn-cs"/>
              </a:rPr>
              <a:t>we can mark our halves. On this ruler highlighted in blue, we can see ½, 1, 1 and ½, 2, 2 and ½, 3, 3 and ½, 4, 4 and ½, 5, 5 and ½, and 6. Using these marks, we would be able to measure objects to the nearest ½.  Using the one half mark on a ruler helps us to see of the object we are measuring is closer to one whole number or the other. </a:t>
            </a: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measure this pencil from our desk. </a:t>
            </a:r>
          </a:p>
          <a:p>
            <a:endParaRPr lang="en-US" baseline="0" dirty="0" smtClean="0"/>
          </a:p>
          <a:p>
            <a:r>
              <a:rPr lang="en-US" baseline="0" dirty="0" smtClean="0"/>
              <a:t>Let’s first mark our ruler with the pencil’s length using these blue lines. </a:t>
            </a:r>
          </a:p>
          <a:p>
            <a:endParaRPr lang="en-US" baseline="0" dirty="0" smtClean="0"/>
          </a:p>
          <a:p>
            <a:r>
              <a:rPr lang="en-US" baseline="0" dirty="0" smtClean="0"/>
              <a:t>We can see that the pencil is more than2 inches and more than 2 and ½ inches long. </a:t>
            </a:r>
          </a:p>
          <a:p>
            <a:endParaRPr lang="en-US" baseline="0" dirty="0" smtClean="0"/>
          </a:p>
          <a:p>
            <a:r>
              <a:rPr lang="en-US" baseline="0" dirty="0" smtClean="0"/>
              <a:t>We can also see that the pencil is less than 3 inches long. </a:t>
            </a:r>
          </a:p>
          <a:p>
            <a:endParaRPr lang="en-US" baseline="0" dirty="0" smtClean="0"/>
          </a:p>
          <a:p>
            <a:r>
              <a:rPr lang="en-US" baseline="0" dirty="0" smtClean="0"/>
              <a:t>Is the pencil closer to the 2 inches mark on the ruler or the 3 inches mark on the ruler? Right! The pencil is more than 2 and ½ which makes it closer to 3 inches than 2 inches. We can say that this pencil is about 3 inches!</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measure this marker. </a:t>
            </a:r>
          </a:p>
          <a:p>
            <a:endParaRPr lang="en-US" baseline="0" dirty="0" smtClean="0"/>
          </a:p>
          <a:p>
            <a:r>
              <a:rPr lang="en-US" baseline="0" dirty="0" smtClean="0"/>
              <a:t>Looking at our ruler, we can see that the marker is more than 5 inches long. </a:t>
            </a:r>
          </a:p>
          <a:p>
            <a:endParaRPr lang="en-US" baseline="0" dirty="0" smtClean="0"/>
          </a:p>
          <a:p>
            <a:r>
              <a:rPr lang="en-US" baseline="0" dirty="0" smtClean="0"/>
              <a:t>We can also see that the marker is less than 6 inches long. </a:t>
            </a:r>
          </a:p>
          <a:p>
            <a:endParaRPr lang="en-US" baseline="0" dirty="0" smtClean="0"/>
          </a:p>
          <a:p>
            <a:r>
              <a:rPr lang="en-US" baseline="0" dirty="0" smtClean="0"/>
              <a:t>The marker is not quite 5 and ½ inches long. </a:t>
            </a:r>
          </a:p>
          <a:p>
            <a:endParaRPr lang="en-US" baseline="0" dirty="0" smtClean="0"/>
          </a:p>
          <a:p>
            <a:r>
              <a:rPr lang="en-US" baseline="0" dirty="0" smtClean="0"/>
              <a:t>Is the marker closer to 5 inches or 6 inches? Yes! The marker is closer to 5 inches long. We can say that the marker is about 5 inches long.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measure this crayon using centimeters. </a:t>
            </a:r>
          </a:p>
          <a:p>
            <a:endParaRPr lang="en-US" baseline="0" dirty="0" smtClean="0"/>
          </a:p>
          <a:p>
            <a:r>
              <a:rPr lang="en-US" baseline="0" dirty="0" smtClean="0"/>
              <a:t>Our ruler does not begin with zero but that is okay! We can still find its measurement! </a:t>
            </a:r>
          </a:p>
          <a:p>
            <a:endParaRPr lang="en-US" baseline="0" dirty="0" smtClean="0"/>
          </a:p>
          <a:p>
            <a:r>
              <a:rPr lang="en-US" baseline="0" dirty="0" smtClean="0"/>
              <a:t>Lets first mark our ruler with the crayons length using these blue lines.  </a:t>
            </a:r>
          </a:p>
          <a:p>
            <a:endParaRPr lang="en-US" baseline="0" dirty="0" smtClean="0"/>
          </a:p>
          <a:p>
            <a:r>
              <a:rPr lang="en-US" baseline="0" dirty="0" smtClean="0"/>
              <a:t>Next, we need to count the spaces on the ruler to find out the true measurement. We know the crayon is not really almost 19 centimeters long. </a:t>
            </a:r>
          </a:p>
          <a:p>
            <a:endParaRPr lang="en-US" baseline="0" dirty="0" smtClean="0"/>
          </a:p>
          <a:p>
            <a:r>
              <a:rPr lang="en-US" baseline="0" dirty="0" smtClean="0"/>
              <a:t>From the beginning of the ruler to number 11 is one space</a:t>
            </a:r>
          </a:p>
          <a:p>
            <a:endParaRPr lang="en-US" baseline="0" dirty="0" smtClean="0"/>
          </a:p>
          <a:p>
            <a:r>
              <a:rPr lang="en-US" baseline="0" dirty="0" smtClean="0"/>
              <a:t>From 11 to 12 is 2 spaces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From 12 to 13 is 3 spaces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keep counting the spaces will we reach the end of the crayon.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can see that the crayon is 9 whole spaces long and then some, there is a little more to measure. That little more of a space is not one whole space, it is less than one half of a space. Is the crayon closer to the number 19 on the ruler or the number 20? Yes! It is closer to the number 19 which we know is 9 whole spaces.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can say that the crayon is almost 9cm long.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measure this large paper clip using centimeters. </a:t>
            </a:r>
          </a:p>
          <a:p>
            <a:endParaRPr lang="en-US" baseline="0" dirty="0" smtClean="0"/>
          </a:p>
          <a:p>
            <a:r>
              <a:rPr lang="en-US" baseline="0" dirty="0" smtClean="0"/>
              <a:t>We can use our ruler starting from the other side to measure! Just as we did with the crayon measurement, we need to find out how many centimeters long this paper clip is by counting the spaces. </a:t>
            </a:r>
          </a:p>
          <a:p>
            <a:endParaRPr lang="en-US" baseline="0" dirty="0" smtClean="0"/>
          </a:p>
          <a:p>
            <a:r>
              <a:rPr lang="en-US" baseline="0" dirty="0" smtClean="0"/>
              <a:t>From the edge of the ruler to almost 7 is how many centimeters? Let’s count the spaces and see!</a:t>
            </a:r>
          </a:p>
          <a:p>
            <a:endParaRPr lang="en-US" baseline="0" dirty="0" smtClean="0"/>
          </a:p>
          <a:p>
            <a:r>
              <a:rPr lang="en-US" baseline="0" dirty="0" smtClean="0"/>
              <a:t>We can see that there are:</a:t>
            </a:r>
          </a:p>
          <a:p>
            <a:endParaRPr lang="en-US" baseline="0" dirty="0" smtClean="0"/>
          </a:p>
          <a:p>
            <a:r>
              <a:rPr lang="en-US" baseline="0" dirty="0" smtClean="0"/>
              <a:t>1</a:t>
            </a:r>
          </a:p>
          <a:p>
            <a:r>
              <a:rPr lang="en-US" baseline="0" dirty="0" smtClean="0"/>
              <a:t>2</a:t>
            </a:r>
          </a:p>
          <a:p>
            <a:r>
              <a:rPr lang="en-US" baseline="0" dirty="0" smtClean="0"/>
              <a:t>3</a:t>
            </a:r>
          </a:p>
          <a:p>
            <a:r>
              <a:rPr lang="en-US" baseline="0" dirty="0" smtClean="0"/>
              <a:t>4</a:t>
            </a:r>
          </a:p>
          <a:p>
            <a:r>
              <a:rPr lang="en-US" baseline="0" dirty="0" smtClean="0"/>
              <a:t>Whole spaces. This paper clip is 4 whole centimeters and then some. It is a little bit longer than 4 centimeters. Is </a:t>
            </a:r>
            <a:r>
              <a:rPr lang="en-US" baseline="0" dirty="0" err="1" smtClean="0"/>
              <a:t>is</a:t>
            </a:r>
            <a:r>
              <a:rPr lang="en-US" baseline="0" dirty="0" smtClean="0"/>
              <a:t> closer to one whole space more? </a:t>
            </a:r>
          </a:p>
          <a:p>
            <a:endParaRPr lang="en-US" baseline="0" dirty="0" smtClean="0"/>
          </a:p>
          <a:p>
            <a:r>
              <a:rPr lang="en-US" baseline="0" dirty="0" smtClean="0"/>
              <a:t>Would you say that the paper clip is closer to the number 8 on the ruler or the number 7? Yes! It is closer to the number 7. It is almost one whole space longer. </a:t>
            </a:r>
          </a:p>
          <a:p>
            <a:endParaRPr lang="en-US" baseline="0" dirty="0" smtClean="0"/>
          </a:p>
          <a:p>
            <a:r>
              <a:rPr lang="en-US" baseline="0" dirty="0" smtClean="0"/>
              <a:t>We can say that the paper clip is about 5 centimeters long. </a:t>
            </a:r>
          </a:p>
          <a:p>
            <a:endParaRPr lang="en-US" baseline="0" dirty="0" smtClean="0"/>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5.emf"/><Relationship Id="rId5" Type="http://schemas.openxmlformats.org/officeDocument/2006/relationships/customXml" Target="../ink/ink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485900" y="1028700"/>
            <a:ext cx="6172200" cy="1384995"/>
          </a:xfrm>
        </p:spPr>
        <p:txBody>
          <a:bodyPr wrap="square">
            <a:spAutoFit/>
          </a:bodyPr>
          <a:lstStyle/>
          <a:p>
            <a:pPr marL="0" indent="0" algn="ctr">
              <a:buNone/>
            </a:pPr>
            <a:r>
              <a:rPr lang="en-US" sz="2800" dirty="0" smtClean="0">
                <a:solidFill>
                  <a:schemeClr val="accent5"/>
                </a:solidFill>
              </a:rPr>
              <a:t>How do you measure an object and find its measurement to the nearest whole number?</a:t>
            </a:r>
            <a:endParaRPr lang="en-US" sz="2800" dirty="0">
              <a:solidFill>
                <a:schemeClr val="accent5"/>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106" y="2852382"/>
            <a:ext cx="7141986" cy="197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5361"/>
                            </p:stCondLst>
                            <p:childTnLst>
                              <p:par>
                                <p:cTn id="8" presetID="10" presetClass="entr" presetSubtype="0"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5944" y="1485901"/>
            <a:ext cx="8752113"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a:t>
            </a:r>
            <a:r>
              <a:rPr lang="en-US" sz="3600" dirty="0">
                <a:solidFill>
                  <a:schemeClr val="accent5"/>
                </a:solidFill>
                <a:latin typeface="Orly's Font 2" pitchFamily="66" charset="0"/>
                <a:ea typeface="Verdana" pitchFamily="34" charset="0"/>
                <a:cs typeface="Verdana" pitchFamily="34" charset="0"/>
              </a:rPr>
              <a:t>learned how to find the length of an object </a:t>
            </a:r>
            <a:r>
              <a:rPr lang="en-US" sz="3600" dirty="0">
                <a:solidFill>
                  <a:schemeClr val="accent1"/>
                </a:solidFill>
                <a:latin typeface="Orly's Font 2" pitchFamily="66" charset="0"/>
                <a:ea typeface="Verdana" pitchFamily="34" charset="0"/>
                <a:cs typeface="Verdana" pitchFamily="34" charset="0"/>
              </a:rPr>
              <a:t>by using </a:t>
            </a:r>
            <a:r>
              <a:rPr lang="en-US" sz="3600" dirty="0" smtClean="0">
                <a:solidFill>
                  <a:schemeClr val="accent1"/>
                </a:solidFill>
                <a:latin typeface="Orly's Font 2" pitchFamily="66" charset="0"/>
                <a:ea typeface="Verdana" pitchFamily="34" charset="0"/>
                <a:cs typeface="Verdana" pitchFamily="34" charset="0"/>
              </a:rPr>
              <a:t>the spaces on a ruler.</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4350" y="1980337"/>
            <a:ext cx="81153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find the length of an object </a:t>
            </a:r>
            <a:r>
              <a:rPr lang="en-US" sz="3600" dirty="0" smtClean="0">
                <a:solidFill>
                  <a:schemeClr val="accent1"/>
                </a:solidFill>
                <a:latin typeface="Orly's Font 2" pitchFamily="66" charset="0"/>
                <a:ea typeface="Verdana" pitchFamily="34" charset="0"/>
                <a:cs typeface="Verdana" pitchFamily="34" charset="0"/>
              </a:rPr>
              <a:t>by using the spaces on a ruler.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52018" y="11430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many halves are in a whole?</a:t>
            </a:r>
            <a:endParaRPr lang="en-US" sz="2800" dirty="0">
              <a:solidFill>
                <a:schemeClr val="accent1"/>
              </a:solidFill>
              <a:latin typeface="Orly's Font 2" pitchFamily="66" charset="0"/>
            </a:endParaRPr>
          </a:p>
        </p:txBody>
      </p:sp>
      <p:grpSp>
        <p:nvGrpSpPr>
          <p:cNvPr id="12" name="Group 11"/>
          <p:cNvGrpSpPr/>
          <p:nvPr/>
        </p:nvGrpSpPr>
        <p:grpSpPr>
          <a:xfrm>
            <a:off x="1704109" y="3147635"/>
            <a:ext cx="5486400" cy="130889"/>
            <a:chOff x="1447800" y="4376486"/>
            <a:chExt cx="5486400" cy="130889"/>
          </a:xfrm>
        </p:grpSpPr>
        <p:cxnSp>
          <p:nvCxnSpPr>
            <p:cNvPr id="24" name="Straight Arrow Connector 23"/>
            <p:cNvCxnSpPr/>
            <p:nvPr/>
          </p:nvCxnSpPr>
          <p:spPr bwMode="auto">
            <a:xfrm>
              <a:off x="1447800" y="4441984"/>
              <a:ext cx="54864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Oval 24"/>
            <p:cNvSpPr/>
            <p:nvPr/>
          </p:nvSpPr>
          <p:spPr bwMode="auto">
            <a:xfrm>
              <a:off x="2155096" y="4376486"/>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6" name="Oval 25"/>
            <p:cNvSpPr/>
            <p:nvPr/>
          </p:nvSpPr>
          <p:spPr bwMode="auto">
            <a:xfrm>
              <a:off x="6233800" y="4384502"/>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cxnSp>
        <p:nvCxnSpPr>
          <p:cNvPr id="13" name="Straight Connector 12"/>
          <p:cNvCxnSpPr/>
          <p:nvPr/>
        </p:nvCxnSpPr>
        <p:spPr bwMode="auto">
          <a:xfrm>
            <a:off x="2479942" y="309085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6549545" y="309085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4514742" y="3090850"/>
            <a:ext cx="0" cy="2524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265496" y="3371136"/>
            <a:ext cx="410690"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3</a:t>
            </a:r>
          </a:p>
        </p:txBody>
      </p:sp>
      <p:sp>
        <p:nvSpPr>
          <p:cNvPr id="43" name="TextBox 42"/>
          <p:cNvSpPr txBox="1"/>
          <p:nvPr/>
        </p:nvSpPr>
        <p:spPr>
          <a:xfrm>
            <a:off x="6350209" y="3371136"/>
            <a:ext cx="391454"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4</a:t>
            </a:r>
          </a:p>
        </p:txBody>
      </p:sp>
      <p:sp>
        <p:nvSpPr>
          <p:cNvPr id="4" name="Left Brace 3"/>
          <p:cNvSpPr/>
          <p:nvPr/>
        </p:nvSpPr>
        <p:spPr>
          <a:xfrm rot="5400000">
            <a:off x="3325892" y="1902000"/>
            <a:ext cx="342900" cy="2034800"/>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TextBox 43"/>
          <p:cNvSpPr txBox="1"/>
          <p:nvPr/>
        </p:nvSpPr>
        <p:spPr>
          <a:xfrm>
            <a:off x="2879224" y="2294098"/>
            <a:ext cx="123623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One Half</a:t>
            </a:r>
          </a:p>
        </p:txBody>
      </p:sp>
      <p:sp>
        <p:nvSpPr>
          <p:cNvPr id="45" name="Left Brace 44"/>
          <p:cNvSpPr/>
          <p:nvPr/>
        </p:nvSpPr>
        <p:spPr>
          <a:xfrm rot="5400000">
            <a:off x="5354905" y="1906193"/>
            <a:ext cx="342900" cy="2034800"/>
          </a:xfrm>
          <a:prstGeom prst="lef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TextBox 45"/>
          <p:cNvSpPr txBox="1"/>
          <p:nvPr/>
        </p:nvSpPr>
        <p:spPr>
          <a:xfrm>
            <a:off x="4940609" y="2269963"/>
            <a:ext cx="123623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One Half</a:t>
            </a:r>
          </a:p>
        </p:txBody>
      </p:sp>
      <p:sp>
        <p:nvSpPr>
          <p:cNvPr id="47" name="Text Placeholder 2"/>
          <p:cNvSpPr txBox="1">
            <a:spLocks/>
          </p:cNvSpPr>
          <p:nvPr/>
        </p:nvSpPr>
        <p:spPr bwMode="auto">
          <a:xfrm>
            <a:off x="877789" y="466771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are 2 halves in one whole.</a:t>
            </a:r>
            <a:endParaRPr lang="en-US" sz="2800" dirty="0">
              <a:solidFill>
                <a:schemeClr val="accent1"/>
              </a:solidFill>
              <a:latin typeface="Orly's Font 2" pitchFamily="66" charset="0"/>
            </a:endParaRPr>
          </a:p>
        </p:txBody>
      </p:sp>
      <p:sp>
        <p:nvSpPr>
          <p:cNvPr id="49" name="Oval 48"/>
          <p:cNvSpPr/>
          <p:nvPr/>
        </p:nvSpPr>
        <p:spPr>
          <a:xfrm>
            <a:off x="2676187" y="2161309"/>
            <a:ext cx="1771122" cy="58664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Oval 50"/>
          <p:cNvSpPr/>
          <p:nvPr/>
        </p:nvSpPr>
        <p:spPr>
          <a:xfrm>
            <a:off x="4743713" y="2094415"/>
            <a:ext cx="1576858" cy="63872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TextBox 52"/>
          <p:cNvSpPr txBox="1"/>
          <p:nvPr/>
        </p:nvSpPr>
        <p:spPr>
          <a:xfrm>
            <a:off x="3409920" y="3401140"/>
            <a:ext cx="2250937"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3 </a:t>
            </a:r>
            <a:r>
              <a:rPr lang="en-US" sz="2000" dirty="0" smtClean="0">
                <a:solidFill>
                  <a:schemeClr val="accent6">
                    <a:lumMod val="75000"/>
                  </a:schemeClr>
                </a:solidFill>
                <a:latin typeface="Orly's Font 2" pitchFamily="66" charset="0"/>
                <a:ea typeface="Verdana" pitchFamily="34" charset="0"/>
                <a:cs typeface="Verdana" pitchFamily="34" charset="0"/>
              </a:rPr>
              <a:t>and one half</a:t>
            </a:r>
          </a:p>
        </p:txBody>
      </p:sp>
    </p:spTree>
    <p:extLst>
      <p:ext uri="{BB962C8B-B14F-4D97-AF65-F5344CB8AC3E}">
        <p14:creationId xmlns:p14="http://schemas.microsoft.com/office/powerpoint/2010/main" val="250157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500"/>
                            </p:stCondLst>
                            <p:childTnLst>
                              <p:par>
                                <p:cTn id="40" presetID="1" presetClass="entr" presetSubtype="0" fill="hold" grpId="0" nodeType="afterEffect">
                                  <p:stCondLst>
                                    <p:cond delay="0"/>
                                  </p:stCondLst>
                                  <p:iterate type="lt">
                                    <p:tmAbs val="80"/>
                                  </p:iterate>
                                  <p:childTnLst>
                                    <p:set>
                                      <p:cBhvr>
                                        <p:cTn id="41" dur="1" fill="hold">
                                          <p:stCondLst>
                                            <p:cond delay="0"/>
                                          </p:stCondLst>
                                        </p:cTn>
                                        <p:tgtEl>
                                          <p:spTgt spid="4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par>
                          <p:cTn id="47" fill="hold">
                            <p:stCondLst>
                              <p:cond delay="500"/>
                            </p:stCondLst>
                            <p:childTnLst>
                              <p:par>
                                <p:cTn id="48" presetID="1" presetClass="entr" presetSubtype="0" fill="hold" grpId="0" nodeType="afterEffect">
                                  <p:stCondLst>
                                    <p:cond delay="0"/>
                                  </p:stCondLst>
                                  <p:iterate type="lt">
                                    <p:tmAbs val="80"/>
                                  </p:iterate>
                                  <p:childTnLst>
                                    <p:set>
                                      <p:cBhvr>
                                        <p:cTn id="49" dur="1" fill="hold">
                                          <p:stCondLst>
                                            <p:cond delay="0"/>
                                          </p:stCondLst>
                                        </p:cTn>
                                        <p:tgtEl>
                                          <p:spTgt spid="4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47">
                                            <p:txEl>
                                              <p:pRg st="0" end="0"/>
                                            </p:txEl>
                                          </p:spTgt>
                                        </p:tgtEl>
                                        <p:attrNameLst>
                                          <p:attrName>style.visibility</p:attrName>
                                        </p:attrNameLst>
                                      </p:cBhvr>
                                      <p:to>
                                        <p:strVal val="visible"/>
                                      </p:to>
                                    </p:set>
                                  </p:childTnLst>
                                </p:cTn>
                              </p:par>
                            </p:childTnLst>
                          </p:cTn>
                        </p:par>
                        <p:par>
                          <p:cTn id="54" fill="hold">
                            <p:stCondLst>
                              <p:cond delay="2001"/>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2501"/>
                            </p:stCondLst>
                            <p:childTnLst>
                              <p:par>
                                <p:cTn id="59" presetID="10" presetClass="entr" presetSubtype="0"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par>
                          <p:cTn id="62" fill="hold">
                            <p:stCondLst>
                              <p:cond delay="3001"/>
                            </p:stCondLst>
                            <p:childTnLst>
                              <p:par>
                                <p:cTn id="63" presetID="10"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43" grpId="0"/>
      <p:bldP spid="4" grpId="0" animBg="1"/>
      <p:bldP spid="44" grpId="0"/>
      <p:bldP spid="45" grpId="0" animBg="1"/>
      <p:bldP spid="46" grpId="0"/>
      <p:bldP spid="47" grpId="0" build="p"/>
      <p:bldP spid="49" grpId="0" animBg="1"/>
      <p:bldP spid="51" grpId="0" animBg="1"/>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6554" y="3206561"/>
            <a:ext cx="4523411"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loud Callout 6"/>
          <p:cNvSpPr/>
          <p:nvPr/>
        </p:nvSpPr>
        <p:spPr>
          <a:xfrm>
            <a:off x="460455" y="1642346"/>
            <a:ext cx="2717482" cy="133727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8" name="TextBox 7"/>
          <p:cNvSpPr txBox="1"/>
          <p:nvPr/>
        </p:nvSpPr>
        <p:spPr>
          <a:xfrm>
            <a:off x="638254" y="2037235"/>
            <a:ext cx="2400300" cy="646331"/>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Measurements are always exact!</a:t>
            </a:r>
          </a:p>
        </p:txBody>
      </p:sp>
      <p:sp>
        <p:nvSpPr>
          <p:cNvPr id="9" name="Rectangle 8"/>
          <p:cNvSpPr/>
          <p:nvPr/>
        </p:nvSpPr>
        <p:spPr>
          <a:xfrm>
            <a:off x="3546554" y="3224193"/>
            <a:ext cx="1531148" cy="365760"/>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3584654" y="3224192"/>
            <a:ext cx="1215946" cy="365760"/>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TextBox 10"/>
          <p:cNvSpPr txBox="1"/>
          <p:nvPr/>
        </p:nvSpPr>
        <p:spPr>
          <a:xfrm>
            <a:off x="1213902" y="1642346"/>
            <a:ext cx="1210588" cy="1938992"/>
          </a:xfrm>
          <a:prstGeom prst="rect">
            <a:avLst/>
          </a:prstGeom>
          <a:noFill/>
        </p:spPr>
        <p:txBody>
          <a:bodyPr wrap="none" rtlCol="0">
            <a:spAutoFit/>
          </a:bodyPr>
          <a:lstStyle/>
          <a:p>
            <a:r>
              <a:rPr lang="en-US" sz="12000" dirty="0" smtClean="0">
                <a:solidFill>
                  <a:srgbClr val="FF0000"/>
                </a:solidFill>
                <a:latin typeface="Orly's Font 2" pitchFamily="66" charset="0"/>
                <a:ea typeface="Verdana" pitchFamily="34" charset="0"/>
                <a:cs typeface="Verdana" pitchFamily="34" charset="0"/>
              </a:rPr>
              <a:t>X</a:t>
            </a:r>
          </a:p>
        </p:txBody>
      </p:sp>
      <p:cxnSp>
        <p:nvCxnSpPr>
          <p:cNvPr id="12" name="Straight Arrow Connector 11"/>
          <p:cNvCxnSpPr/>
          <p:nvPr/>
        </p:nvCxnSpPr>
        <p:spPr>
          <a:xfrm>
            <a:off x="5067567" y="2637692"/>
            <a:ext cx="1637" cy="57150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911218" y="2275098"/>
            <a:ext cx="1794081"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Exactly </a:t>
            </a:r>
            <a:r>
              <a:rPr lang="en-US" sz="2800" dirty="0">
                <a:solidFill>
                  <a:schemeClr val="accent6">
                    <a:lumMod val="75000"/>
                  </a:schemeClr>
                </a:solidFill>
                <a:latin typeface="Orly's Font 2" pitchFamily="66" charset="0"/>
                <a:ea typeface="Verdana" pitchFamily="34" charset="0"/>
                <a:cs typeface="Verdana" pitchFamily="34" charset="0"/>
              </a:rPr>
              <a:t>2</a:t>
            </a:r>
            <a:endParaRPr lang="en-US" sz="2800" dirty="0" smtClean="0">
              <a:latin typeface="Orly's Font 2" pitchFamily="66" charset="0"/>
              <a:ea typeface="Verdana" pitchFamily="34" charset="0"/>
              <a:cs typeface="Verdana" pitchFamily="34" charset="0"/>
            </a:endParaRPr>
          </a:p>
        </p:txBody>
      </p:sp>
      <p:cxnSp>
        <p:nvCxnSpPr>
          <p:cNvPr id="13" name="Straight Arrow Connector 12"/>
          <p:cNvCxnSpPr/>
          <p:nvPr/>
        </p:nvCxnSpPr>
        <p:spPr>
          <a:xfrm>
            <a:off x="4800600" y="2635061"/>
            <a:ext cx="1637" cy="57150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714504" y="2275098"/>
            <a:ext cx="1829347"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Almost </a:t>
            </a:r>
            <a:r>
              <a:rPr lang="en-US" sz="2800" dirty="0">
                <a:solidFill>
                  <a:schemeClr val="accent6">
                    <a:lumMod val="75000"/>
                  </a:schemeClr>
                </a:solidFill>
                <a:latin typeface="Orly's Font 2" pitchFamily="66" charset="0"/>
                <a:ea typeface="Verdana" pitchFamily="34" charset="0"/>
                <a:cs typeface="Verdana" pitchFamily="34" charset="0"/>
              </a:rPr>
              <a:t>2</a:t>
            </a:r>
            <a:endParaRPr lang="en-US" sz="2800" dirty="0" smtClean="0">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4214712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 presetClass="entr" presetSubtype="0" fill="hold" grpId="0" nodeType="afterEffect">
                                  <p:stCondLst>
                                    <p:cond delay="0"/>
                                  </p:stCondLst>
                                  <p:iterate type="lt">
                                    <p:tmAbs val="80"/>
                                  </p:iterate>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P spid="11" grpId="0"/>
      <p:bldP spid="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044477" y="2559446"/>
            <a:ext cx="7440509" cy="1289423"/>
            <a:chOff x="1691362" y="2459661"/>
            <a:chExt cx="6378599" cy="1289423"/>
          </a:xfrm>
        </p:grpSpPr>
        <p:pic>
          <p:nvPicPr>
            <p:cNvPr id="2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362" y="2459661"/>
              <a:ext cx="6378599" cy="1289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1717821" y="3225864"/>
              <a:ext cx="514885"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in</a:t>
              </a:r>
            </a:p>
          </p:txBody>
        </p:sp>
      </p:grpSp>
      <p:sp>
        <p:nvSpPr>
          <p:cNvPr id="3" name="Text Placeholder 2"/>
          <p:cNvSpPr txBox="1">
            <a:spLocks/>
          </p:cNvSpPr>
          <p:nvPr/>
        </p:nvSpPr>
        <p:spPr bwMode="auto">
          <a:xfrm>
            <a:off x="942604"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do we measure to halves? </a:t>
            </a:r>
            <a:endParaRPr lang="en-US" sz="2800" dirty="0">
              <a:solidFill>
                <a:schemeClr val="accent1"/>
              </a:solidFill>
              <a:latin typeface="Orly's Font 2" pitchFamily="66" charset="0"/>
            </a:endParaRPr>
          </a:p>
        </p:txBody>
      </p:sp>
      <p:sp>
        <p:nvSpPr>
          <p:cNvPr id="57" name="Rectangle 56"/>
          <p:cNvSpPr/>
          <p:nvPr/>
        </p:nvSpPr>
        <p:spPr>
          <a:xfrm>
            <a:off x="1095788" y="2559446"/>
            <a:ext cx="637128"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Rectangle 57"/>
          <p:cNvSpPr/>
          <p:nvPr/>
        </p:nvSpPr>
        <p:spPr>
          <a:xfrm>
            <a:off x="1715809" y="2553065"/>
            <a:ext cx="64008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Rectangle 58"/>
          <p:cNvSpPr/>
          <p:nvPr/>
        </p:nvSpPr>
        <p:spPr>
          <a:xfrm>
            <a:off x="2340073" y="2547409"/>
            <a:ext cx="59942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Rectangle 59"/>
          <p:cNvSpPr/>
          <p:nvPr/>
        </p:nvSpPr>
        <p:spPr>
          <a:xfrm>
            <a:off x="2939493" y="2547406"/>
            <a:ext cx="645143"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Rectangle 60"/>
          <p:cNvSpPr/>
          <p:nvPr/>
        </p:nvSpPr>
        <p:spPr>
          <a:xfrm>
            <a:off x="3584636" y="2546319"/>
            <a:ext cx="59436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Rectangle 61"/>
          <p:cNvSpPr/>
          <p:nvPr/>
        </p:nvSpPr>
        <p:spPr>
          <a:xfrm>
            <a:off x="4178996" y="2553065"/>
            <a:ext cx="582112"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3" name="Rectangle 62"/>
          <p:cNvSpPr/>
          <p:nvPr/>
        </p:nvSpPr>
        <p:spPr>
          <a:xfrm>
            <a:off x="4733253" y="2550916"/>
            <a:ext cx="645143"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Rectangle 63"/>
          <p:cNvSpPr/>
          <p:nvPr/>
        </p:nvSpPr>
        <p:spPr>
          <a:xfrm>
            <a:off x="5378397" y="2559445"/>
            <a:ext cx="614998"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Rectangle 64"/>
          <p:cNvSpPr/>
          <p:nvPr/>
        </p:nvSpPr>
        <p:spPr>
          <a:xfrm>
            <a:off x="5993395" y="2559446"/>
            <a:ext cx="63906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6" name="Rectangle 65"/>
          <p:cNvSpPr/>
          <p:nvPr/>
        </p:nvSpPr>
        <p:spPr>
          <a:xfrm>
            <a:off x="6632455" y="2559395"/>
            <a:ext cx="58464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Rectangle 66"/>
          <p:cNvSpPr/>
          <p:nvPr/>
        </p:nvSpPr>
        <p:spPr>
          <a:xfrm>
            <a:off x="7217095" y="2559446"/>
            <a:ext cx="605099"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8" name="Rectangle 67"/>
          <p:cNvSpPr/>
          <p:nvPr/>
        </p:nvSpPr>
        <p:spPr>
          <a:xfrm>
            <a:off x="7822194" y="2555227"/>
            <a:ext cx="636005"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654031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1000"/>
                                        <p:tgtEl>
                                          <p:spTgt spid="5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1000"/>
                                        <p:tgtEl>
                                          <p:spTgt spid="59"/>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childTnLst>
                                </p:cTn>
                              </p:par>
                            </p:childTnLst>
                          </p:cTn>
                        </p:par>
                        <p:par>
                          <p:cTn id="33" fill="hold">
                            <p:stCondLst>
                              <p:cond delay="5000"/>
                            </p:stCondLst>
                            <p:childTnLst>
                              <p:par>
                                <p:cTn id="34" presetID="10"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1000"/>
                                        <p:tgtEl>
                                          <p:spTgt spid="62"/>
                                        </p:tgtEl>
                                      </p:cBhvr>
                                    </p:animEffect>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1000"/>
                                        <p:tgtEl>
                                          <p:spTgt spid="63"/>
                                        </p:tgtEl>
                                      </p:cBhvr>
                                    </p:animEffect>
                                  </p:childTnLst>
                                </p:cTn>
                              </p:par>
                            </p:childTnLst>
                          </p:cTn>
                        </p:par>
                        <p:par>
                          <p:cTn id="41" fill="hold">
                            <p:stCondLst>
                              <p:cond delay="70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1000"/>
                                        <p:tgtEl>
                                          <p:spTgt spid="64"/>
                                        </p:tgtEl>
                                      </p:cBhvr>
                                    </p:animEffect>
                                  </p:childTnLst>
                                </p:cTn>
                              </p:par>
                            </p:childTnLst>
                          </p:cTn>
                        </p:par>
                        <p:par>
                          <p:cTn id="45" fill="hold">
                            <p:stCondLst>
                              <p:cond delay="8000"/>
                            </p:stCondLst>
                            <p:childTnLst>
                              <p:par>
                                <p:cTn id="46" presetID="10" presetClass="entr" presetSubtype="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1000"/>
                                        <p:tgtEl>
                                          <p:spTgt spid="65"/>
                                        </p:tgtEl>
                                      </p:cBhvr>
                                    </p:animEffect>
                                  </p:childTnLst>
                                </p:cTn>
                              </p:par>
                            </p:childTnLst>
                          </p:cTn>
                        </p:par>
                        <p:par>
                          <p:cTn id="49" fill="hold">
                            <p:stCondLst>
                              <p:cond delay="90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childTnLst>
                                </p:cTn>
                              </p:par>
                            </p:childTnLst>
                          </p:cTn>
                        </p:par>
                        <p:par>
                          <p:cTn id="53" fill="hold">
                            <p:stCondLst>
                              <p:cond delay="10000"/>
                            </p:stCondLst>
                            <p:childTnLst>
                              <p:par>
                                <p:cTn id="54" presetID="10" presetClass="entr" presetSubtype="0" fill="hold" grpId="0" nodeType="afterEffect">
                                  <p:stCondLst>
                                    <p:cond delay="0"/>
                                  </p:stCondLst>
                                  <p:childTnLst>
                                    <p:set>
                                      <p:cBhvr>
                                        <p:cTn id="55" dur="1" fill="hold">
                                          <p:stCondLst>
                                            <p:cond delay="0"/>
                                          </p:stCondLst>
                                        </p:cTn>
                                        <p:tgtEl>
                                          <p:spTgt spid="67"/>
                                        </p:tgtEl>
                                        <p:attrNameLst>
                                          <p:attrName>style.visibility</p:attrName>
                                        </p:attrNameLst>
                                      </p:cBhvr>
                                      <p:to>
                                        <p:strVal val="visible"/>
                                      </p:to>
                                    </p:set>
                                    <p:animEffect transition="in" filter="fade">
                                      <p:cBhvr>
                                        <p:cTn id="56" dur="1000"/>
                                        <p:tgtEl>
                                          <p:spTgt spid="67"/>
                                        </p:tgtEl>
                                      </p:cBhvr>
                                    </p:animEffect>
                                  </p:childTnLst>
                                </p:cTn>
                              </p:par>
                            </p:childTnLst>
                          </p:cTn>
                        </p:par>
                        <p:par>
                          <p:cTn id="57" fill="hold">
                            <p:stCondLst>
                              <p:cond delay="11000"/>
                            </p:stCondLst>
                            <p:childTnLst>
                              <p:par>
                                <p:cTn id="58" presetID="10" presetClass="entr" presetSubtype="0" fill="hold" grpId="0"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823407" y="1127780"/>
            <a:ext cx="34971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 </a:t>
            </a:r>
            <a:endParaRPr lang="en-US" sz="2800" dirty="0">
              <a:solidFill>
                <a:schemeClr val="accent1"/>
              </a:solidFill>
              <a:latin typeface="Orly's Font 2" pitchFamily="66" charset="0"/>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36458" t="4082" r="56563" b="27347"/>
          <a:stretch/>
        </p:blipFill>
        <p:spPr>
          <a:xfrm rot="16200000">
            <a:off x="2805827" y="1225306"/>
            <a:ext cx="548640" cy="2903920"/>
          </a:xfrm>
          <a:prstGeom prst="rect">
            <a:avLst/>
          </a:prstGeom>
        </p:spPr>
      </p:pic>
      <p:grpSp>
        <p:nvGrpSpPr>
          <p:cNvPr id="37" name="Group 36"/>
          <p:cNvGrpSpPr/>
          <p:nvPr/>
        </p:nvGrpSpPr>
        <p:grpSpPr>
          <a:xfrm>
            <a:off x="1632297" y="2951543"/>
            <a:ext cx="6378599" cy="1289423"/>
            <a:chOff x="1691362" y="2459661"/>
            <a:chExt cx="6378599" cy="1289423"/>
          </a:xfrm>
        </p:grpSpPr>
        <p:pic>
          <p:nvPicPr>
            <p:cNvPr id="2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362" y="2459661"/>
              <a:ext cx="6378599" cy="1289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717821" y="3225864"/>
              <a:ext cx="514885"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in</a:t>
              </a:r>
            </a:p>
          </p:txBody>
        </p:sp>
      </p:grpSp>
      <p:cxnSp>
        <p:nvCxnSpPr>
          <p:cNvPr id="29" name="Straight Connector 28"/>
          <p:cNvCxnSpPr/>
          <p:nvPr/>
        </p:nvCxnSpPr>
        <p:spPr>
          <a:xfrm>
            <a:off x="1658756" y="2121457"/>
            <a:ext cx="0" cy="128525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477308" y="2121457"/>
            <a:ext cx="11468" cy="128525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 Placeholder 2"/>
          <p:cNvSpPr txBox="1">
            <a:spLocks/>
          </p:cNvSpPr>
          <p:nvPr/>
        </p:nvSpPr>
        <p:spPr bwMode="auto">
          <a:xfrm>
            <a:off x="4821596" y="2094484"/>
            <a:ext cx="3189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More than 2 and one half</a:t>
            </a:r>
            <a:r>
              <a:rPr lang="en-US" sz="1800" dirty="0" smtClean="0">
                <a:solidFill>
                  <a:schemeClr val="accent1"/>
                </a:solidFill>
                <a:latin typeface="Orly's Font 2" pitchFamily="66" charset="0"/>
              </a:rPr>
              <a:t> </a:t>
            </a:r>
            <a:r>
              <a:rPr lang="en-US" sz="1800" dirty="0" smtClean="0">
                <a:solidFill>
                  <a:schemeClr val="accent6">
                    <a:lumMod val="75000"/>
                  </a:schemeClr>
                </a:solidFill>
                <a:latin typeface="Orly's Font 2" pitchFamily="66" charset="0"/>
              </a:rPr>
              <a:t>inches</a:t>
            </a:r>
            <a:endParaRPr lang="en-US" sz="1800" dirty="0">
              <a:solidFill>
                <a:schemeClr val="accent6">
                  <a:lumMod val="75000"/>
                </a:schemeClr>
              </a:solidFill>
              <a:latin typeface="Orly's Font 2" pitchFamily="66" charset="0"/>
            </a:endParaRPr>
          </a:p>
        </p:txBody>
      </p:sp>
      <p:sp>
        <p:nvSpPr>
          <p:cNvPr id="35" name="Text Placeholder 2"/>
          <p:cNvSpPr txBox="1">
            <a:spLocks/>
          </p:cNvSpPr>
          <p:nvPr/>
        </p:nvSpPr>
        <p:spPr bwMode="auto">
          <a:xfrm>
            <a:off x="5256226" y="4333151"/>
            <a:ext cx="25093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Less than 3 inches</a:t>
            </a:r>
            <a:endParaRPr lang="en-US" sz="1800" dirty="0">
              <a:solidFill>
                <a:schemeClr val="accent1"/>
              </a:solidFill>
              <a:latin typeface="Orly's Font 2" pitchFamily="66" charset="0"/>
            </a:endParaRPr>
          </a:p>
        </p:txBody>
      </p:sp>
      <p:cxnSp>
        <p:nvCxnSpPr>
          <p:cNvPr id="36" name="Straight Arrow Connector 35"/>
          <p:cNvCxnSpPr/>
          <p:nvPr/>
        </p:nvCxnSpPr>
        <p:spPr>
          <a:xfrm flipH="1">
            <a:off x="4315299" y="2538450"/>
            <a:ext cx="697526" cy="451263"/>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flipV="1">
            <a:off x="4821596" y="3321593"/>
            <a:ext cx="434631" cy="994505"/>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Left Bracket 44"/>
          <p:cNvSpPr/>
          <p:nvPr/>
        </p:nvSpPr>
        <p:spPr>
          <a:xfrm rot="16200000">
            <a:off x="4161539" y="2949146"/>
            <a:ext cx="274320" cy="1045793"/>
          </a:xfrm>
          <a:prstGeom prst="leftBracket">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6" name="Picture 45" descr="man1.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68887" y="1666952"/>
            <a:ext cx="876300" cy="1129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Cloud Callout 46"/>
          <p:cNvSpPr/>
          <p:nvPr/>
        </p:nvSpPr>
        <p:spPr>
          <a:xfrm>
            <a:off x="6122134" y="384830"/>
            <a:ext cx="2651759" cy="1485900"/>
          </a:xfrm>
          <a:prstGeom prst="cloudCallout">
            <a:avLst>
              <a:gd name="adj1" fmla="val -50426"/>
              <a:gd name="adj2" fmla="val 6340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48" name="TextBox 47"/>
          <p:cNvSpPr txBox="1"/>
          <p:nvPr/>
        </p:nvSpPr>
        <p:spPr>
          <a:xfrm>
            <a:off x="6320593" y="822548"/>
            <a:ext cx="2171700" cy="646331"/>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This pencil is about 3 inches!</a:t>
            </a: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721"/>
                            </p:stCondLst>
                            <p:childTnLst>
                              <p:par>
                                <p:cTn id="16" presetID="10"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par>
                          <p:cTn id="19" fill="hold">
                            <p:stCondLst>
                              <p:cond delay="2221"/>
                            </p:stCondLst>
                            <p:childTnLst>
                              <p:par>
                                <p:cTn id="20" presetID="10"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par>
                                <p:cTn id="28" presetID="1" presetClass="entr" presetSubtype="0" fill="hold" grpId="0" nodeType="withEffect">
                                  <p:stCondLst>
                                    <p:cond delay="0"/>
                                  </p:stCondLst>
                                  <p:iterate type="lt">
                                    <p:tmAbs val="80"/>
                                  </p:iterate>
                                  <p:childTnLst>
                                    <p:set>
                                      <p:cBhvr>
                                        <p:cTn id="29" dur="1" fill="hold">
                                          <p:stCondLst>
                                            <p:cond delay="0"/>
                                          </p:stCondLst>
                                        </p:cTn>
                                        <p:tgtEl>
                                          <p:spTgt spid="34">
                                            <p:txEl>
                                              <p:pRg st="0" end="0"/>
                                            </p:txEl>
                                          </p:spTgt>
                                        </p:tgtEl>
                                        <p:attrNameLst>
                                          <p:attrName>style.visibility</p:attrName>
                                        </p:attrNameLst>
                                      </p:cBhvr>
                                      <p:to>
                                        <p:strVal val="visible"/>
                                      </p:to>
                                    </p:set>
                                  </p:childTnLst>
                                  <p:subTnLst>
                                    <p:set>
                                      <p:cBhvr override="childStyle">
                                        <p:cTn dur="1" fill="hold" display="0" masterRel="nextClick" afterEffect="1"/>
                                        <p:tgtEl>
                                          <p:spTgt spid="34">
                                            <p:txEl>
                                              <p:pRg st="0" end="0"/>
                                            </p:txEl>
                                          </p:spTgt>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par>
                                <p:cTn id="35" presetID="1" presetClass="entr" presetSubtype="0" fill="hold" grpId="0" nodeType="withEffect">
                                  <p:stCondLst>
                                    <p:cond delay="0"/>
                                  </p:stCondLst>
                                  <p:iterate type="lt">
                                    <p:tmAbs val="80"/>
                                  </p:iterate>
                                  <p:childTnLst>
                                    <p:set>
                                      <p:cBhvr>
                                        <p:cTn id="36" dur="1" fill="hold">
                                          <p:stCondLst>
                                            <p:cond delay="0"/>
                                          </p:stCondLst>
                                        </p:cTn>
                                        <p:tgtEl>
                                          <p:spTgt spid="35">
                                            <p:txEl>
                                              <p:pRg st="0" end="0"/>
                                            </p:txEl>
                                          </p:spTgt>
                                        </p:tgtEl>
                                        <p:attrNameLst>
                                          <p:attrName>style.visibility</p:attrName>
                                        </p:attrNameLst>
                                      </p:cBhvr>
                                      <p:to>
                                        <p:strVal val="visible"/>
                                      </p:to>
                                    </p:set>
                                  </p:childTnLst>
                                  <p:subTnLst>
                                    <p:set>
                                      <p:cBhvr override="childStyle">
                                        <p:cTn dur="1" fill="hold" display="0" masterRel="nextClick" afterEffect="1"/>
                                        <p:tgtEl>
                                          <p:spTgt spid="35">
                                            <p:txEl>
                                              <p:pRg st="0" end="0"/>
                                            </p:txEl>
                                          </p:spTgt>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childTnLst>
                          </p:cTn>
                        </p:par>
                        <p:par>
                          <p:cTn id="51" fill="hold">
                            <p:stCondLst>
                              <p:cond delay="1000"/>
                            </p:stCondLst>
                            <p:childTnLst>
                              <p:par>
                                <p:cTn id="52" presetID="1" presetClass="entr" presetSubtype="0" fill="hold" grpId="0" nodeType="afterEffect">
                                  <p:stCondLst>
                                    <p:cond delay="0"/>
                                  </p:stCondLst>
                                  <p:iterate type="lt">
                                    <p:tmAbs val="80"/>
                                  </p:iterate>
                                  <p:childTnLst>
                                    <p:set>
                                      <p:cBhvr>
                                        <p:cTn id="53"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4" grpId="0" build="p"/>
      <p:bldP spid="35" grpId="0" build="p"/>
      <p:bldP spid="45" grpId="0" animBg="1"/>
      <p:bldP spid="47" grpId="0" animBg="1"/>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743200" y="983831"/>
            <a:ext cx="3657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716523" y="2866522"/>
            <a:ext cx="2615879" cy="591312"/>
          </a:xfrm>
          <a:prstGeom prst="rect">
            <a:avLst/>
          </a:prstGeom>
        </p:spPr>
      </p:pic>
      <p:sp>
        <p:nvSpPr>
          <p:cNvPr id="25" name="Text Placeholder 2"/>
          <p:cNvSpPr txBox="1">
            <a:spLocks/>
          </p:cNvSpPr>
          <p:nvPr/>
        </p:nvSpPr>
        <p:spPr bwMode="auto">
          <a:xfrm>
            <a:off x="5361588" y="3510539"/>
            <a:ext cx="29439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More than 5 inches</a:t>
            </a:r>
            <a:endParaRPr lang="en-US" sz="1800" dirty="0">
              <a:solidFill>
                <a:schemeClr val="accent6">
                  <a:lumMod val="75000"/>
                </a:schemeClr>
              </a:solidFill>
              <a:latin typeface="Orly's Font 2" pitchFamily="66" charset="0"/>
            </a:endParaRPr>
          </a:p>
        </p:txBody>
      </p:sp>
      <p:sp>
        <p:nvSpPr>
          <p:cNvPr id="29" name="Text Placeholder 2"/>
          <p:cNvSpPr txBox="1">
            <a:spLocks/>
          </p:cNvSpPr>
          <p:nvPr/>
        </p:nvSpPr>
        <p:spPr bwMode="auto">
          <a:xfrm>
            <a:off x="1271210" y="3478755"/>
            <a:ext cx="25093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Less than 6 inches</a:t>
            </a:r>
            <a:endParaRPr lang="en-US" sz="1800" dirty="0">
              <a:solidFill>
                <a:schemeClr val="accent1"/>
              </a:solidFill>
              <a:latin typeface="Orly's Font 2" pitchFamily="66" charset="0"/>
            </a:endParaRPr>
          </a:p>
        </p:txBody>
      </p:sp>
      <p:grpSp>
        <p:nvGrpSpPr>
          <p:cNvPr id="33" name="Group 32"/>
          <p:cNvGrpSpPr/>
          <p:nvPr/>
        </p:nvGrpSpPr>
        <p:grpSpPr>
          <a:xfrm>
            <a:off x="4090748" y="1854240"/>
            <a:ext cx="638059" cy="3282405"/>
            <a:chOff x="4090748" y="1854240"/>
            <a:chExt cx="638059" cy="3282405"/>
          </a:xfrm>
        </p:grpSpPr>
        <p:grpSp>
          <p:nvGrpSpPr>
            <p:cNvPr id="6" name="Group 5"/>
            <p:cNvGrpSpPr/>
            <p:nvPr/>
          </p:nvGrpSpPr>
          <p:grpSpPr>
            <a:xfrm rot="5400000">
              <a:off x="2768575" y="3176413"/>
              <a:ext cx="3282405" cy="638059"/>
              <a:chOff x="877400" y="2289523"/>
              <a:chExt cx="2477872" cy="638059"/>
            </a:xfrm>
          </p:grpSpPr>
          <p:grpSp>
            <p:nvGrpSpPr>
              <p:cNvPr id="7" name="Group 6"/>
              <p:cNvGrpSpPr/>
              <p:nvPr/>
            </p:nvGrpSpPr>
            <p:grpSpPr>
              <a:xfrm>
                <a:off x="877400" y="2289523"/>
                <a:ext cx="2477872" cy="622600"/>
                <a:chOff x="866004" y="2286000"/>
                <a:chExt cx="2477872" cy="622600"/>
              </a:xfrm>
            </p:grpSpPr>
            <p:pic>
              <p:nvPicPr>
                <p:cNvPr id="20" name="Picture 19"/>
                <p:cNvPicPr>
                  <a:picLocks noChangeAspect="1"/>
                </p:cNvPicPr>
                <p:nvPr/>
              </p:nvPicPr>
              <p:blipFill rotWithShape="1">
                <a:blip r:embed="rId4" cstate="print">
                  <a:extLst>
                    <a:ext uri="{28A0092B-C50C-407E-A947-70E740481C1C}">
                      <a14:useLocalDpi xmlns:a14="http://schemas.microsoft.com/office/drawing/2010/main" val="0"/>
                    </a:ext>
                  </a:extLst>
                </a:blip>
                <a:srcRect r="42239"/>
                <a:stretch/>
              </p:blipFill>
              <p:spPr>
                <a:xfrm>
                  <a:off x="888797" y="2286000"/>
                  <a:ext cx="2455079" cy="622600"/>
                </a:xfrm>
                <a:prstGeom prst="rect">
                  <a:avLst/>
                </a:prstGeom>
              </p:spPr>
            </p:pic>
            <p:sp>
              <p:nvSpPr>
                <p:cNvPr id="21" name="TextBox 20"/>
                <p:cNvSpPr txBox="1"/>
                <p:nvPr/>
              </p:nvSpPr>
              <p:spPr>
                <a:xfrm>
                  <a:off x="866004" y="2600823"/>
                  <a:ext cx="349776" cy="307777"/>
                </a:xfrm>
                <a:prstGeom prst="rect">
                  <a:avLst/>
                </a:prstGeom>
                <a:noFill/>
              </p:spPr>
              <p:txBody>
                <a:bodyPr wrap="none" rtlCol="0">
                  <a:spAutoFit/>
                </a:bodyPr>
                <a:lstStyle/>
                <a:p>
                  <a:r>
                    <a:rPr lang="en-US" sz="1400" dirty="0" smtClean="0">
                      <a:solidFill>
                        <a:schemeClr val="accent6">
                          <a:lumMod val="75000"/>
                        </a:schemeClr>
                      </a:solidFill>
                      <a:latin typeface="Orly's Font 2" pitchFamily="66" charset="0"/>
                      <a:ea typeface="Verdana" pitchFamily="34" charset="0"/>
                      <a:cs typeface="Verdana" pitchFamily="34" charset="0"/>
                    </a:rPr>
                    <a:t>in</a:t>
                  </a:r>
                </a:p>
              </p:txBody>
            </p:sp>
          </p:grpSp>
          <p:sp>
            <p:nvSpPr>
              <p:cNvPr id="8" name="TextBox 7"/>
              <p:cNvSpPr txBox="1"/>
              <p:nvPr/>
            </p:nvSpPr>
            <p:spPr>
              <a:xfrm>
                <a:off x="1150277" y="2544431"/>
                <a:ext cx="264816" cy="369332"/>
              </a:xfrm>
              <a:prstGeom prst="rect">
                <a:avLst/>
              </a:prstGeom>
              <a:noFill/>
            </p:spPr>
            <p:txBody>
              <a:bodyPr wrap="none" rtlCol="0">
                <a:spAutoFit/>
              </a:bodyPr>
              <a:lstStyle/>
              <a:p>
                <a:r>
                  <a:rPr lang="en-US" dirty="0">
                    <a:solidFill>
                      <a:schemeClr val="accent6">
                        <a:lumMod val="75000"/>
                      </a:schemeClr>
                    </a:solidFill>
                    <a:latin typeface="Orly's Font 2" pitchFamily="66" charset="0"/>
                    <a:ea typeface="Verdana" pitchFamily="34" charset="0"/>
                    <a:cs typeface="Verdana" pitchFamily="34" charset="0"/>
                  </a:rPr>
                  <a:t>1</a:t>
                </a:r>
                <a:endParaRPr lang="en-US" dirty="0" smtClean="0">
                  <a:solidFill>
                    <a:schemeClr val="accent6">
                      <a:lumMod val="75000"/>
                    </a:schemeClr>
                  </a:solidFill>
                  <a:latin typeface="Orly's Font 2" pitchFamily="66" charset="0"/>
                  <a:ea typeface="Verdana" pitchFamily="34" charset="0"/>
                  <a:cs typeface="Verdana" pitchFamily="34" charset="0"/>
                </a:endParaRPr>
              </a:p>
            </p:txBody>
          </p:sp>
          <p:sp>
            <p:nvSpPr>
              <p:cNvPr id="10" name="TextBox 9"/>
              <p:cNvSpPr txBox="1"/>
              <p:nvPr/>
            </p:nvSpPr>
            <p:spPr>
              <a:xfrm>
                <a:off x="1487608" y="2544432"/>
                <a:ext cx="328937"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2</a:t>
                </a:r>
              </a:p>
            </p:txBody>
          </p:sp>
          <p:sp>
            <p:nvSpPr>
              <p:cNvPr id="11" name="TextBox 10"/>
              <p:cNvSpPr txBox="1"/>
              <p:nvPr/>
            </p:nvSpPr>
            <p:spPr>
              <a:xfrm>
                <a:off x="1848068" y="2558250"/>
                <a:ext cx="330540"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3</a:t>
                </a:r>
              </a:p>
            </p:txBody>
          </p:sp>
          <p:sp>
            <p:nvSpPr>
              <p:cNvPr id="12" name="TextBox 11"/>
              <p:cNvSpPr txBox="1"/>
              <p:nvPr/>
            </p:nvSpPr>
            <p:spPr>
              <a:xfrm>
                <a:off x="2204233" y="2535522"/>
                <a:ext cx="31771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4</a:t>
                </a:r>
              </a:p>
            </p:txBody>
          </p:sp>
          <p:sp>
            <p:nvSpPr>
              <p:cNvPr id="13" name="TextBox 12"/>
              <p:cNvSpPr txBox="1"/>
              <p:nvPr/>
            </p:nvSpPr>
            <p:spPr>
              <a:xfrm>
                <a:off x="2550749" y="2528972"/>
                <a:ext cx="33534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5</a:t>
                </a:r>
              </a:p>
            </p:txBody>
          </p:sp>
          <p:sp>
            <p:nvSpPr>
              <p:cNvPr id="14" name="TextBox 13"/>
              <p:cNvSpPr txBox="1"/>
              <p:nvPr/>
            </p:nvSpPr>
            <p:spPr>
              <a:xfrm>
                <a:off x="2907443" y="2526822"/>
                <a:ext cx="33534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6</a:t>
                </a:r>
              </a:p>
            </p:txBody>
          </p:sp>
        </p:grpSp>
        <p:cxnSp>
          <p:nvCxnSpPr>
            <p:cNvPr id="32" name="Straight Connector 31"/>
            <p:cNvCxnSpPr/>
            <p:nvPr/>
          </p:nvCxnSpPr>
          <p:spPr>
            <a:xfrm>
              <a:off x="4106207" y="5136645"/>
              <a:ext cx="62259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4473899" y="4370561"/>
            <a:ext cx="146304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328656" y="1892740"/>
            <a:ext cx="146304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9" idx="2"/>
          </p:cNvCxnSpPr>
          <p:nvPr/>
        </p:nvCxnSpPr>
        <p:spPr>
          <a:xfrm>
            <a:off x="2525885" y="3848087"/>
            <a:ext cx="1734211" cy="808973"/>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4688282" y="3761740"/>
            <a:ext cx="1007906" cy="490833"/>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Left Bracket 39"/>
          <p:cNvSpPr/>
          <p:nvPr/>
        </p:nvSpPr>
        <p:spPr>
          <a:xfrm rot="10800000">
            <a:off x="4714675" y="4239841"/>
            <a:ext cx="274320" cy="456641"/>
          </a:xfrm>
          <a:prstGeom prst="leftBracket">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Cloud Callout 41"/>
          <p:cNvSpPr/>
          <p:nvPr/>
        </p:nvSpPr>
        <p:spPr>
          <a:xfrm>
            <a:off x="388620" y="1688934"/>
            <a:ext cx="2723070" cy="1257300"/>
          </a:xfrm>
          <a:prstGeom prst="cloudCallout">
            <a:avLst>
              <a:gd name="adj1" fmla="val 38062"/>
              <a:gd name="adj2" fmla="val 87551"/>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43" name="TextBox 42"/>
          <p:cNvSpPr txBox="1"/>
          <p:nvPr/>
        </p:nvSpPr>
        <p:spPr>
          <a:xfrm>
            <a:off x="617220" y="1994418"/>
            <a:ext cx="2248810" cy="646331"/>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This marker is about 5 inches!</a:t>
            </a:r>
          </a:p>
        </p:txBody>
      </p:sp>
      <p:grpSp>
        <p:nvGrpSpPr>
          <p:cNvPr id="45" name="Group 44"/>
          <p:cNvGrpSpPr/>
          <p:nvPr/>
        </p:nvGrpSpPr>
        <p:grpSpPr>
          <a:xfrm>
            <a:off x="2361063" y="3359002"/>
            <a:ext cx="1098272" cy="1638300"/>
            <a:chOff x="2361063" y="3359002"/>
            <a:chExt cx="1098272" cy="1638300"/>
          </a:xfrm>
        </p:grpSpPr>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5885" y="3359002"/>
              <a:ext cx="933450" cy="1638300"/>
            </a:xfrm>
            <a:prstGeom prst="rect">
              <a:avLst/>
            </a:prstGeom>
          </p:spPr>
        </p:pic>
        <p:sp>
          <p:nvSpPr>
            <p:cNvPr id="44" name="Rectangle 43"/>
            <p:cNvSpPr/>
            <p:nvPr/>
          </p:nvSpPr>
          <p:spPr>
            <a:xfrm>
              <a:off x="2361063" y="4007156"/>
              <a:ext cx="272955" cy="170996"/>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340284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par>
                          <p:cTn id="15" fill="hold">
                            <p:stCondLst>
                              <p:cond delay="1721"/>
                            </p:stCondLst>
                            <p:childTnLst>
                              <p:par>
                                <p:cTn id="16" presetID="10"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2221"/>
                            </p:stCondLst>
                            <p:childTnLst>
                              <p:par>
                                <p:cTn id="20" presetID="10"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par>
                                <p:cTn id="28" presetID="1" presetClass="entr" presetSubtype="0" fill="hold" grpId="0" nodeType="withEffect">
                                  <p:stCondLst>
                                    <p:cond delay="0"/>
                                  </p:stCondLst>
                                  <p:iterate type="lt">
                                    <p:tmAbs val="80"/>
                                  </p:iterate>
                                  <p:childTnLst>
                                    <p:set>
                                      <p:cBhvr>
                                        <p:cTn id="29" dur="1" fill="hold">
                                          <p:stCondLst>
                                            <p:cond delay="0"/>
                                          </p:stCondLst>
                                        </p:cTn>
                                        <p:tgtEl>
                                          <p:spTgt spid="25">
                                            <p:txEl>
                                              <p:pRg st="0" end="0"/>
                                            </p:txEl>
                                          </p:spTgt>
                                        </p:tgtEl>
                                        <p:attrNameLst>
                                          <p:attrName>style.visibility</p:attrName>
                                        </p:attrNameLst>
                                      </p:cBhvr>
                                      <p:to>
                                        <p:strVal val="visible"/>
                                      </p:to>
                                    </p:set>
                                  </p:childTnLst>
                                  <p:subTnLst>
                                    <p:set>
                                      <p:cBhvr override="childStyle">
                                        <p:cTn dur="1" fill="hold" display="0" masterRel="nextClick" afterEffect="1"/>
                                        <p:tgtEl>
                                          <p:spTgt spid="25">
                                            <p:txEl>
                                              <p:pRg st="0" end="0"/>
                                            </p:txEl>
                                          </p:spTgt>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par>
                                <p:cTn id="35" presetID="1" presetClass="entr" presetSubtype="0" fill="hold" grpId="0" nodeType="withEffect">
                                  <p:stCondLst>
                                    <p:cond delay="0"/>
                                  </p:stCondLst>
                                  <p:iterate type="lt">
                                    <p:tmAbs val="80"/>
                                  </p:iterate>
                                  <p:childTnLst>
                                    <p:set>
                                      <p:cBhvr>
                                        <p:cTn id="36" dur="1" fill="hold">
                                          <p:stCondLst>
                                            <p:cond delay="0"/>
                                          </p:stCondLst>
                                        </p:cTn>
                                        <p:tgtEl>
                                          <p:spTgt spid="29">
                                            <p:txEl>
                                              <p:pRg st="0" end="0"/>
                                            </p:txEl>
                                          </p:spTgt>
                                        </p:tgtEl>
                                        <p:attrNameLst>
                                          <p:attrName>style.visibility</p:attrName>
                                        </p:attrNameLst>
                                      </p:cBhvr>
                                      <p:to>
                                        <p:strVal val="visible"/>
                                      </p:to>
                                    </p:set>
                                  </p:childTnLst>
                                  <p:subTnLst>
                                    <p:set>
                                      <p:cBhvr override="childStyle">
                                        <p:cTn dur="1" fill="hold" display="0" masterRel="nextClick" afterEffect="1"/>
                                        <p:tgtEl>
                                          <p:spTgt spid="29">
                                            <p:txEl>
                                              <p:pRg st="0" end="0"/>
                                            </p:txEl>
                                          </p:spTgt>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1000"/>
                            </p:stCondLst>
                            <p:childTnLst>
                              <p:par>
                                <p:cTn id="52" presetID="1" presetClass="entr" presetSubtype="0" fill="hold" grpId="0" nodeType="afterEffect">
                                  <p:stCondLst>
                                    <p:cond delay="0"/>
                                  </p:stCondLst>
                                  <p:iterate type="lt">
                                    <p:tmAbs val="80"/>
                                  </p:iterate>
                                  <p:childTnLst>
                                    <p:set>
                                      <p:cBhvr>
                                        <p:cTn id="53"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5" grpId="0" build="p"/>
      <p:bldP spid="29" grpId="0" build="p"/>
      <p:bldP spid="40" grpId="0" animBg="1"/>
      <p:bldP spid="42"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p:cNvPicPr>
            <a:picLocks noChangeAspect="1"/>
          </p:cNvPicPr>
          <p:nvPr/>
        </p:nvPicPr>
        <p:blipFill rotWithShape="1">
          <a:blip r:embed="rId3">
            <a:extLst>
              <a:ext uri="{28A0092B-C50C-407E-A947-70E740481C1C}">
                <a14:useLocalDpi xmlns:a14="http://schemas.microsoft.com/office/drawing/2010/main" val="0"/>
              </a:ext>
            </a:extLst>
          </a:blip>
          <a:srcRect l="19967" b="50000"/>
          <a:stretch/>
        </p:blipFill>
        <p:spPr>
          <a:xfrm>
            <a:off x="6264434" y="1894821"/>
            <a:ext cx="1026980" cy="1116626"/>
          </a:xfrm>
          <a:prstGeom prst="rect">
            <a:avLst/>
          </a:prstGeom>
        </p:spPr>
      </p:pic>
      <p:sp>
        <p:nvSpPr>
          <p:cNvPr id="3" name="Text Placeholder 2"/>
          <p:cNvSpPr txBox="1">
            <a:spLocks/>
          </p:cNvSpPr>
          <p:nvPr/>
        </p:nvSpPr>
        <p:spPr bwMode="auto">
          <a:xfrm>
            <a:off x="2275785" y="1371601"/>
            <a:ext cx="45924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t="42000" b="41038"/>
          <a:stretch/>
        </p:blipFill>
        <p:spPr>
          <a:xfrm>
            <a:off x="1261397" y="3987924"/>
            <a:ext cx="5216346" cy="790661"/>
          </a:xfrm>
          <a:prstGeom prst="rect">
            <a:avLst/>
          </a:prstGeom>
        </p:spPr>
      </p:pic>
      <p:grpSp>
        <p:nvGrpSpPr>
          <p:cNvPr id="21" name="Group 20"/>
          <p:cNvGrpSpPr/>
          <p:nvPr/>
        </p:nvGrpSpPr>
        <p:grpSpPr>
          <a:xfrm>
            <a:off x="1557711" y="3409767"/>
            <a:ext cx="6149273" cy="629936"/>
            <a:chOff x="877400" y="2289523"/>
            <a:chExt cx="6149273" cy="629936"/>
          </a:xfrm>
        </p:grpSpPr>
        <p:grpSp>
          <p:nvGrpSpPr>
            <p:cNvPr id="22" name="Group 21"/>
            <p:cNvGrpSpPr/>
            <p:nvPr/>
          </p:nvGrpSpPr>
          <p:grpSpPr>
            <a:xfrm>
              <a:off x="877400" y="2289523"/>
              <a:ext cx="6149273" cy="622600"/>
              <a:chOff x="866004" y="2286000"/>
              <a:chExt cx="6149273" cy="622600"/>
            </a:xfrm>
          </p:grpSpPr>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797" y="2286000"/>
                <a:ext cx="6126480" cy="622600"/>
              </a:xfrm>
              <a:prstGeom prst="rect">
                <a:avLst/>
              </a:prstGeom>
            </p:spPr>
          </p:pic>
          <p:sp>
            <p:nvSpPr>
              <p:cNvPr id="35" name="TextBox 34"/>
              <p:cNvSpPr txBox="1"/>
              <p:nvPr/>
            </p:nvSpPr>
            <p:spPr>
              <a:xfrm>
                <a:off x="866004" y="2600823"/>
                <a:ext cx="460382" cy="307777"/>
              </a:xfrm>
              <a:prstGeom prst="rect">
                <a:avLst/>
              </a:prstGeom>
              <a:noFill/>
            </p:spPr>
            <p:txBody>
              <a:bodyPr wrap="none" rtlCol="0">
                <a:spAutoFit/>
              </a:bodyPr>
              <a:lstStyle/>
              <a:p>
                <a:r>
                  <a:rPr lang="en-US" sz="1400" dirty="0" smtClean="0">
                    <a:solidFill>
                      <a:schemeClr val="accent6">
                        <a:lumMod val="75000"/>
                      </a:schemeClr>
                    </a:solidFill>
                    <a:latin typeface="Orly's Font 2" pitchFamily="66" charset="0"/>
                    <a:ea typeface="Verdana" pitchFamily="34" charset="0"/>
                    <a:cs typeface="Verdana" pitchFamily="34" charset="0"/>
                  </a:rPr>
                  <a:t>cm</a:t>
                </a:r>
              </a:p>
            </p:txBody>
          </p:sp>
        </p:grpSp>
        <p:sp>
          <p:nvSpPr>
            <p:cNvPr id="23" name="TextBox 22"/>
            <p:cNvSpPr txBox="1"/>
            <p:nvPr/>
          </p:nvSpPr>
          <p:spPr>
            <a:xfrm>
              <a:off x="1257351" y="2542791"/>
              <a:ext cx="34496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11</a:t>
              </a:r>
            </a:p>
          </p:txBody>
        </p:sp>
        <p:sp>
          <p:nvSpPr>
            <p:cNvPr id="24" name="TextBox 23"/>
            <p:cNvSpPr txBox="1"/>
            <p:nvPr/>
          </p:nvSpPr>
          <p:spPr>
            <a:xfrm>
              <a:off x="1738708" y="2542791"/>
              <a:ext cx="40908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12</a:t>
              </a:r>
            </a:p>
          </p:txBody>
        </p:sp>
        <p:sp>
          <p:nvSpPr>
            <p:cNvPr id="25" name="TextBox 24"/>
            <p:cNvSpPr txBox="1"/>
            <p:nvPr/>
          </p:nvSpPr>
          <p:spPr>
            <a:xfrm>
              <a:off x="2267610" y="2528969"/>
              <a:ext cx="410690"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13</a:t>
              </a:r>
            </a:p>
          </p:txBody>
        </p:sp>
        <p:sp>
          <p:nvSpPr>
            <p:cNvPr id="26" name="TextBox 25"/>
            <p:cNvSpPr txBox="1"/>
            <p:nvPr/>
          </p:nvSpPr>
          <p:spPr>
            <a:xfrm>
              <a:off x="2751746" y="2542791"/>
              <a:ext cx="39786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14</a:t>
              </a:r>
            </a:p>
          </p:txBody>
        </p:sp>
        <p:sp>
          <p:nvSpPr>
            <p:cNvPr id="27" name="TextBox 26"/>
            <p:cNvSpPr txBox="1"/>
            <p:nvPr/>
          </p:nvSpPr>
          <p:spPr>
            <a:xfrm>
              <a:off x="3268895" y="2550127"/>
              <a:ext cx="41549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15</a:t>
              </a:r>
            </a:p>
          </p:txBody>
        </p:sp>
        <p:sp>
          <p:nvSpPr>
            <p:cNvPr id="28" name="TextBox 27"/>
            <p:cNvSpPr txBox="1"/>
            <p:nvPr/>
          </p:nvSpPr>
          <p:spPr>
            <a:xfrm>
              <a:off x="3786572" y="2528969"/>
              <a:ext cx="41549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16</a:t>
              </a:r>
            </a:p>
          </p:txBody>
        </p:sp>
        <p:sp>
          <p:nvSpPr>
            <p:cNvPr id="29" name="TextBox 28"/>
            <p:cNvSpPr txBox="1"/>
            <p:nvPr/>
          </p:nvSpPr>
          <p:spPr>
            <a:xfrm>
              <a:off x="4332673" y="2542791"/>
              <a:ext cx="39305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17</a:t>
              </a:r>
            </a:p>
          </p:txBody>
        </p:sp>
        <p:sp>
          <p:nvSpPr>
            <p:cNvPr id="30" name="TextBox 29"/>
            <p:cNvSpPr txBox="1"/>
            <p:nvPr/>
          </p:nvSpPr>
          <p:spPr>
            <a:xfrm>
              <a:off x="4826519" y="2542791"/>
              <a:ext cx="40427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18</a:t>
              </a:r>
            </a:p>
          </p:txBody>
        </p:sp>
        <p:sp>
          <p:nvSpPr>
            <p:cNvPr id="31" name="TextBox 30"/>
            <p:cNvSpPr txBox="1"/>
            <p:nvPr/>
          </p:nvSpPr>
          <p:spPr>
            <a:xfrm>
              <a:off x="5327909" y="2542791"/>
              <a:ext cx="39786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19</a:t>
              </a:r>
            </a:p>
          </p:txBody>
        </p:sp>
        <p:sp>
          <p:nvSpPr>
            <p:cNvPr id="32" name="TextBox 31"/>
            <p:cNvSpPr txBox="1"/>
            <p:nvPr/>
          </p:nvSpPr>
          <p:spPr>
            <a:xfrm>
              <a:off x="5797432" y="2528969"/>
              <a:ext cx="494046" cy="369332"/>
            </a:xfrm>
            <a:prstGeom prst="rect">
              <a:avLst/>
            </a:prstGeom>
            <a:noFill/>
          </p:spPr>
          <p:txBody>
            <a:bodyPr wrap="none" rtlCol="0">
              <a:spAutoFit/>
            </a:bodyPr>
            <a:lstStyle/>
            <a:p>
              <a:r>
                <a:rPr lang="en-US" dirty="0">
                  <a:solidFill>
                    <a:schemeClr val="accent6">
                      <a:lumMod val="75000"/>
                    </a:schemeClr>
                  </a:solidFill>
                  <a:latin typeface="Orly's Font 2" pitchFamily="66" charset="0"/>
                  <a:ea typeface="Verdana" pitchFamily="34" charset="0"/>
                  <a:cs typeface="Verdana" pitchFamily="34" charset="0"/>
                </a:rPr>
                <a:t>2</a:t>
              </a:r>
              <a:r>
                <a:rPr lang="en-US" dirty="0" smtClean="0">
                  <a:solidFill>
                    <a:schemeClr val="accent6">
                      <a:lumMod val="75000"/>
                    </a:schemeClr>
                  </a:solidFill>
                  <a:latin typeface="Orly's Font 2" pitchFamily="66" charset="0"/>
                  <a:ea typeface="Verdana" pitchFamily="34" charset="0"/>
                  <a:cs typeface="Verdana" pitchFamily="34" charset="0"/>
                </a:rPr>
                <a:t>0</a:t>
              </a:r>
            </a:p>
          </p:txBody>
        </p:sp>
        <p:sp>
          <p:nvSpPr>
            <p:cNvPr id="33" name="TextBox 32"/>
            <p:cNvSpPr txBox="1"/>
            <p:nvPr/>
          </p:nvSpPr>
          <p:spPr>
            <a:xfrm>
              <a:off x="6323891" y="2516786"/>
              <a:ext cx="461051" cy="369332"/>
            </a:xfrm>
            <a:prstGeom prst="rect">
              <a:avLst/>
            </a:prstGeom>
            <a:noFill/>
          </p:spPr>
          <p:txBody>
            <a:bodyPr wrap="square" rtlCol="0">
              <a:spAutoFit/>
            </a:bodyPr>
            <a:lstStyle/>
            <a:p>
              <a:r>
                <a:rPr lang="en-US" dirty="0">
                  <a:solidFill>
                    <a:schemeClr val="accent6">
                      <a:lumMod val="75000"/>
                    </a:schemeClr>
                  </a:solidFill>
                  <a:latin typeface="Orly's Font 2" pitchFamily="66" charset="0"/>
                  <a:ea typeface="Verdana" pitchFamily="34" charset="0"/>
                  <a:cs typeface="Verdana" pitchFamily="34" charset="0"/>
                </a:rPr>
                <a:t>2</a:t>
              </a:r>
              <a:r>
                <a:rPr lang="en-US" dirty="0" smtClean="0">
                  <a:solidFill>
                    <a:schemeClr val="accent6">
                      <a:lumMod val="75000"/>
                    </a:schemeClr>
                  </a:solidFill>
                  <a:latin typeface="Orly's Font 2" pitchFamily="66" charset="0"/>
                  <a:ea typeface="Verdana" pitchFamily="34" charset="0"/>
                  <a:cs typeface="Verdana" pitchFamily="34" charset="0"/>
                </a:rPr>
                <a:t>1</a:t>
              </a:r>
            </a:p>
          </p:txBody>
        </p:sp>
      </p:grpSp>
      <p:cxnSp>
        <p:nvCxnSpPr>
          <p:cNvPr id="36" name="Straight Connector 35"/>
          <p:cNvCxnSpPr/>
          <p:nvPr/>
        </p:nvCxnSpPr>
        <p:spPr>
          <a:xfrm>
            <a:off x="1580504" y="3389742"/>
            <a:ext cx="0" cy="128525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351104" y="3475363"/>
            <a:ext cx="0" cy="128525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1609314"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2122730"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2623932"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3130158"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3639422"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4156955" y="3032630"/>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4643744" y="3048934"/>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5155624"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5652757" y="3024978"/>
            <a:ext cx="500832" cy="340808"/>
          </a:xfrm>
          <a:custGeom>
            <a:avLst/>
            <a:gdLst>
              <a:gd name="connsiteX0" fmla="*/ 0 w 1352297"/>
              <a:gd name="connsiteY0" fmla="*/ 349994 h 360836"/>
              <a:gd name="connsiteX1" fmla="*/ 666044 w 1352297"/>
              <a:gd name="connsiteY1" fmla="*/ 38 h 360836"/>
              <a:gd name="connsiteX2" fmla="*/ 1275644 w 1352297"/>
              <a:gd name="connsiteY2" fmla="*/ 327416 h 360836"/>
              <a:gd name="connsiteX3" fmla="*/ 1343378 w 1352297"/>
              <a:gd name="connsiteY3" fmla="*/ 349994 h 360836"/>
              <a:gd name="connsiteX4" fmla="*/ 1343378 w 1352297"/>
              <a:gd name="connsiteY4" fmla="*/ 349994 h 3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97" h="360836">
                <a:moveTo>
                  <a:pt x="0" y="349994"/>
                </a:moveTo>
                <a:cubicBezTo>
                  <a:pt x="226718" y="176897"/>
                  <a:pt x="453437" y="3801"/>
                  <a:pt x="666044" y="38"/>
                </a:cubicBezTo>
                <a:cubicBezTo>
                  <a:pt x="878651" y="-3725"/>
                  <a:pt x="1162755" y="269090"/>
                  <a:pt x="1275644" y="327416"/>
                </a:cubicBezTo>
                <a:cubicBezTo>
                  <a:pt x="1388533" y="385742"/>
                  <a:pt x="1343378" y="349994"/>
                  <a:pt x="1343378" y="349994"/>
                </a:cubicBezTo>
                <a:lnTo>
                  <a:pt x="1343378" y="349994"/>
                </a:ln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Left Bracket 48"/>
          <p:cNvSpPr/>
          <p:nvPr/>
        </p:nvSpPr>
        <p:spPr>
          <a:xfrm rot="5400000">
            <a:off x="6127274" y="3185938"/>
            <a:ext cx="274320" cy="173339"/>
          </a:xfrm>
          <a:prstGeom prst="leftBracket">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extBox 1"/>
          <p:cNvSpPr txBox="1"/>
          <p:nvPr/>
        </p:nvSpPr>
        <p:spPr>
          <a:xfrm>
            <a:off x="1705681" y="2655646"/>
            <a:ext cx="26481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1</a:t>
            </a:r>
          </a:p>
        </p:txBody>
      </p:sp>
      <p:sp>
        <p:nvSpPr>
          <p:cNvPr id="50" name="TextBox 49"/>
          <p:cNvSpPr txBox="1"/>
          <p:nvPr/>
        </p:nvSpPr>
        <p:spPr>
          <a:xfrm>
            <a:off x="2219097" y="2655646"/>
            <a:ext cx="328936" cy="369332"/>
          </a:xfrm>
          <a:prstGeom prst="rect">
            <a:avLst/>
          </a:prstGeom>
          <a:noFill/>
        </p:spPr>
        <p:txBody>
          <a:bodyPr wrap="none" rtlCol="0">
            <a:spAutoFit/>
          </a:bodyPr>
          <a:lstStyle/>
          <a:p>
            <a:r>
              <a:rPr lang="en-US" dirty="0">
                <a:solidFill>
                  <a:srgbClr val="0070C0"/>
                </a:solidFill>
                <a:latin typeface="Orly's Font 2" pitchFamily="66" charset="0"/>
                <a:ea typeface="Verdana" pitchFamily="34" charset="0"/>
                <a:cs typeface="Verdana" pitchFamily="34" charset="0"/>
              </a:rPr>
              <a:t>2</a:t>
            </a:r>
            <a:endParaRPr lang="en-US" dirty="0" smtClean="0">
              <a:solidFill>
                <a:srgbClr val="0070C0"/>
              </a:solidFill>
              <a:latin typeface="Orly's Font 2" pitchFamily="66" charset="0"/>
              <a:ea typeface="Verdana" pitchFamily="34" charset="0"/>
              <a:cs typeface="Verdana" pitchFamily="34" charset="0"/>
            </a:endParaRPr>
          </a:p>
        </p:txBody>
      </p:sp>
      <p:sp>
        <p:nvSpPr>
          <p:cNvPr id="51" name="TextBox 50"/>
          <p:cNvSpPr txBox="1"/>
          <p:nvPr/>
        </p:nvSpPr>
        <p:spPr>
          <a:xfrm>
            <a:off x="2705374" y="2655646"/>
            <a:ext cx="330540"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3</a:t>
            </a:r>
          </a:p>
        </p:txBody>
      </p:sp>
      <p:sp>
        <p:nvSpPr>
          <p:cNvPr id="52" name="TextBox 51"/>
          <p:cNvSpPr txBox="1"/>
          <p:nvPr/>
        </p:nvSpPr>
        <p:spPr>
          <a:xfrm>
            <a:off x="3216106" y="2655646"/>
            <a:ext cx="31771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4</a:t>
            </a:r>
          </a:p>
        </p:txBody>
      </p:sp>
      <p:sp>
        <p:nvSpPr>
          <p:cNvPr id="53" name="TextBox 52"/>
          <p:cNvSpPr txBox="1"/>
          <p:nvPr/>
        </p:nvSpPr>
        <p:spPr>
          <a:xfrm>
            <a:off x="3725370" y="2655646"/>
            <a:ext cx="335348"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5</a:t>
            </a:r>
          </a:p>
        </p:txBody>
      </p:sp>
      <p:sp>
        <p:nvSpPr>
          <p:cNvPr id="54" name="TextBox 53"/>
          <p:cNvSpPr txBox="1"/>
          <p:nvPr/>
        </p:nvSpPr>
        <p:spPr>
          <a:xfrm>
            <a:off x="4244995" y="2655646"/>
            <a:ext cx="335348"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6</a:t>
            </a:r>
          </a:p>
        </p:txBody>
      </p:sp>
      <p:sp>
        <p:nvSpPr>
          <p:cNvPr id="55" name="TextBox 54"/>
          <p:cNvSpPr txBox="1"/>
          <p:nvPr/>
        </p:nvSpPr>
        <p:spPr>
          <a:xfrm>
            <a:off x="4717913" y="2655646"/>
            <a:ext cx="31290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7</a:t>
            </a:r>
          </a:p>
        </p:txBody>
      </p:sp>
      <p:sp>
        <p:nvSpPr>
          <p:cNvPr id="56" name="TextBox 55"/>
          <p:cNvSpPr txBox="1"/>
          <p:nvPr/>
        </p:nvSpPr>
        <p:spPr>
          <a:xfrm>
            <a:off x="5222404" y="2655646"/>
            <a:ext cx="324128"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8</a:t>
            </a:r>
          </a:p>
        </p:txBody>
      </p:sp>
      <p:sp>
        <p:nvSpPr>
          <p:cNvPr id="57" name="TextBox 56"/>
          <p:cNvSpPr txBox="1"/>
          <p:nvPr/>
        </p:nvSpPr>
        <p:spPr>
          <a:xfrm>
            <a:off x="5738705" y="2655646"/>
            <a:ext cx="317716"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9</a:t>
            </a:r>
          </a:p>
        </p:txBody>
      </p:sp>
      <p:sp>
        <p:nvSpPr>
          <p:cNvPr id="58" name="Left Bracket 57"/>
          <p:cNvSpPr/>
          <p:nvPr/>
        </p:nvSpPr>
        <p:spPr>
          <a:xfrm rot="5400000">
            <a:off x="6293191" y="3039016"/>
            <a:ext cx="274320" cy="505174"/>
          </a:xfrm>
          <a:prstGeom prst="leftBracket">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Cloud Callout 59"/>
          <p:cNvSpPr/>
          <p:nvPr/>
        </p:nvSpPr>
        <p:spPr>
          <a:xfrm>
            <a:off x="6169853" y="362692"/>
            <a:ext cx="2590800" cy="1356360"/>
          </a:xfrm>
          <a:prstGeom prst="cloudCallout">
            <a:avLst>
              <a:gd name="adj1" fmla="val -11065"/>
              <a:gd name="adj2" fmla="val 90790"/>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61" name="TextBox 60"/>
          <p:cNvSpPr txBox="1"/>
          <p:nvPr/>
        </p:nvSpPr>
        <p:spPr>
          <a:xfrm>
            <a:off x="6387023" y="745063"/>
            <a:ext cx="2171700"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This crayon is </a:t>
            </a:r>
            <a:r>
              <a:rPr lang="en-US" smtClean="0">
                <a:solidFill>
                  <a:schemeClr val="accent5">
                    <a:lumMod val="50000"/>
                  </a:schemeClr>
                </a:solidFill>
                <a:latin typeface="Orly's Font 2" pitchFamily="66" charset="0"/>
                <a:ea typeface="Verdana" pitchFamily="34" charset="0"/>
                <a:cs typeface="Verdana" pitchFamily="34" charset="0"/>
              </a:rPr>
              <a:t>about 9cm</a:t>
            </a:r>
            <a:r>
              <a:rPr lang="en-US" dirty="0" smtClean="0">
                <a:solidFill>
                  <a:schemeClr val="accent5">
                    <a:lumMod val="50000"/>
                  </a:schemeClr>
                </a:solidFill>
                <a:latin typeface="Orly's Font 2" pitchFamily="66" charset="0"/>
                <a:ea typeface="Verdana" pitchFamily="34" charset="0"/>
                <a:cs typeface="Verdana" pitchFamily="34" charset="0"/>
              </a:rPr>
              <a:t>!</a:t>
            </a:r>
          </a:p>
        </p:txBody>
      </p:sp>
    </p:spTree>
    <p:extLst>
      <p:ext uri="{BB962C8B-B14F-4D97-AF65-F5344CB8AC3E}">
        <p14:creationId xmlns:p14="http://schemas.microsoft.com/office/powerpoint/2010/main" val="395303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721"/>
                            </p:stCondLst>
                            <p:childTnLst>
                              <p:par>
                                <p:cTn id="16" presetID="10"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par>
                          <p:cTn id="19" fill="hold">
                            <p:stCondLst>
                              <p:cond delay="2221"/>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500"/>
                                        <p:tgtEl>
                                          <p:spTgt spid="45"/>
                                        </p:tgtEl>
                                      </p:cBhvr>
                                    </p:animEffect>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childTnLst>
                                </p:cTn>
                              </p:par>
                            </p:childTnLst>
                          </p:cTn>
                        </p:par>
                        <p:par>
                          <p:cTn id="100" fill="hold">
                            <p:stCondLst>
                              <p:cond delay="500"/>
                            </p:stCondLst>
                            <p:childTnLst>
                              <p:par>
                                <p:cTn id="101" presetID="10" presetClass="entr" presetSubtype="0"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fade">
                                      <p:cBhvr>
                                        <p:cTn id="103" dur="500"/>
                                        <p:tgtEl>
                                          <p:spTgt spid="57"/>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59"/>
                                        </p:tgtEl>
                                        <p:attrNameLst>
                                          <p:attrName>style.visibility</p:attrName>
                                        </p:attrNameLst>
                                      </p:cBhvr>
                                      <p:to>
                                        <p:strVal val="visible"/>
                                      </p:to>
                                    </p:set>
                                    <p:animEffect transition="in" filter="fade">
                                      <p:cBhvr>
                                        <p:cTn id="118" dur="500"/>
                                        <p:tgtEl>
                                          <p:spTgt spid="59"/>
                                        </p:tgtEl>
                                      </p:cBhvr>
                                    </p:animEffect>
                                  </p:childTnLst>
                                </p:cTn>
                              </p:par>
                            </p:childTnLst>
                          </p:cTn>
                        </p:par>
                        <p:par>
                          <p:cTn id="119" fill="hold">
                            <p:stCondLst>
                              <p:cond delay="500"/>
                            </p:stCondLst>
                            <p:childTnLst>
                              <p:par>
                                <p:cTn id="120" presetID="10" presetClass="entr" presetSubtype="0" fill="hold" grpId="0" nodeType="afterEffect">
                                  <p:stCondLst>
                                    <p:cond delay="0"/>
                                  </p:stCondLst>
                                  <p:childTnLst>
                                    <p:set>
                                      <p:cBhvr>
                                        <p:cTn id="121" dur="1" fill="hold">
                                          <p:stCondLst>
                                            <p:cond delay="0"/>
                                          </p:stCondLst>
                                        </p:cTn>
                                        <p:tgtEl>
                                          <p:spTgt spid="60"/>
                                        </p:tgtEl>
                                        <p:attrNameLst>
                                          <p:attrName>style.visibility</p:attrName>
                                        </p:attrNameLst>
                                      </p:cBhvr>
                                      <p:to>
                                        <p:strVal val="visible"/>
                                      </p:to>
                                    </p:set>
                                    <p:animEffect transition="in" filter="fade">
                                      <p:cBhvr>
                                        <p:cTn id="122" dur="500"/>
                                        <p:tgtEl>
                                          <p:spTgt spid="60"/>
                                        </p:tgtEl>
                                      </p:cBhvr>
                                    </p:animEffect>
                                  </p:childTnLst>
                                </p:cTn>
                              </p:par>
                            </p:childTnLst>
                          </p:cTn>
                        </p:par>
                        <p:par>
                          <p:cTn id="123" fill="hold">
                            <p:stCondLst>
                              <p:cond delay="1000"/>
                            </p:stCondLst>
                            <p:childTnLst>
                              <p:par>
                                <p:cTn id="124" presetID="1" presetClass="entr" presetSubtype="0" fill="hold" grpId="0" nodeType="afterEffect">
                                  <p:stCondLst>
                                    <p:cond delay="0"/>
                                  </p:stCondLst>
                                  <p:iterate type="lt">
                                    <p:tmAbs val="80"/>
                                  </p:iterate>
                                  <p:childTnLst>
                                    <p:set>
                                      <p:cBhvr>
                                        <p:cTn id="125"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8" grpId="0" animBg="1"/>
      <p:bldP spid="39" grpId="0" animBg="1"/>
      <p:bldP spid="40" grpId="0" animBg="1"/>
      <p:bldP spid="41" grpId="0" animBg="1"/>
      <p:bldP spid="42" grpId="0" animBg="1"/>
      <p:bldP spid="43" grpId="0" animBg="1"/>
      <p:bldP spid="44" grpId="0" animBg="1"/>
      <p:bldP spid="45" grpId="0" animBg="1"/>
      <p:bldP spid="46" grpId="0" animBg="1"/>
      <p:bldP spid="49" grpId="0" animBg="1"/>
      <p:bldP spid="2" grpId="0"/>
      <p:bldP spid="50" grpId="0"/>
      <p:bldP spid="51" grpId="0"/>
      <p:bldP spid="52" grpId="0"/>
      <p:bldP spid="53" grpId="0"/>
      <p:bldP spid="54" grpId="0"/>
      <p:bldP spid="55" grpId="0"/>
      <p:bldP spid="56" grpId="0"/>
      <p:bldP spid="57" grpId="0"/>
      <p:bldP spid="58" grpId="0" animBg="1"/>
      <p:bldP spid="60" grpId="0" animBg="1"/>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318868" y="1311196"/>
            <a:ext cx="40741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Measure It!</a:t>
            </a:r>
            <a:endParaRPr lang="en-US" sz="2800" dirty="0">
              <a:solidFill>
                <a:schemeClr val="accent1"/>
              </a:solidFill>
              <a:latin typeface="Orly's Font 2" pitchFamily="66" charset="0"/>
            </a:endParaRPr>
          </a:p>
        </p:txBody>
      </p:sp>
      <p:grpSp>
        <p:nvGrpSpPr>
          <p:cNvPr id="41" name="Group 40"/>
          <p:cNvGrpSpPr/>
          <p:nvPr/>
        </p:nvGrpSpPr>
        <p:grpSpPr>
          <a:xfrm>
            <a:off x="1644414" y="2705437"/>
            <a:ext cx="6149273" cy="622600"/>
            <a:chOff x="877400" y="2289523"/>
            <a:chExt cx="6149273" cy="622600"/>
          </a:xfrm>
        </p:grpSpPr>
        <p:grpSp>
          <p:nvGrpSpPr>
            <p:cNvPr id="29" name="Group 28"/>
            <p:cNvGrpSpPr/>
            <p:nvPr/>
          </p:nvGrpSpPr>
          <p:grpSpPr>
            <a:xfrm>
              <a:off x="877400" y="2289523"/>
              <a:ext cx="6149273" cy="622600"/>
              <a:chOff x="866004" y="2286000"/>
              <a:chExt cx="6149273" cy="622600"/>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797" y="2286000"/>
                <a:ext cx="6126480" cy="622600"/>
              </a:xfrm>
              <a:prstGeom prst="rect">
                <a:avLst/>
              </a:prstGeom>
            </p:spPr>
          </p:pic>
          <p:sp>
            <p:nvSpPr>
              <p:cNvPr id="28" name="TextBox 27"/>
              <p:cNvSpPr txBox="1"/>
              <p:nvPr/>
            </p:nvSpPr>
            <p:spPr>
              <a:xfrm>
                <a:off x="866004" y="2600823"/>
                <a:ext cx="460382" cy="307777"/>
              </a:xfrm>
              <a:prstGeom prst="rect">
                <a:avLst/>
              </a:prstGeom>
              <a:noFill/>
            </p:spPr>
            <p:txBody>
              <a:bodyPr wrap="none" rtlCol="0">
                <a:spAutoFit/>
              </a:bodyPr>
              <a:lstStyle/>
              <a:p>
                <a:r>
                  <a:rPr lang="en-US" sz="1400" dirty="0" smtClean="0">
                    <a:solidFill>
                      <a:schemeClr val="accent6">
                        <a:lumMod val="75000"/>
                      </a:schemeClr>
                    </a:solidFill>
                    <a:latin typeface="Orly's Font 2" pitchFamily="66" charset="0"/>
                    <a:ea typeface="Verdana" pitchFamily="34" charset="0"/>
                    <a:cs typeface="Verdana" pitchFamily="34" charset="0"/>
                  </a:rPr>
                  <a:t>cm</a:t>
                </a:r>
              </a:p>
            </p:txBody>
          </p:sp>
        </p:grpSp>
        <p:sp>
          <p:nvSpPr>
            <p:cNvPr id="30" name="TextBox 29"/>
            <p:cNvSpPr txBox="1"/>
            <p:nvPr/>
          </p:nvSpPr>
          <p:spPr>
            <a:xfrm>
              <a:off x="1322874" y="2528969"/>
              <a:ext cx="264816" cy="369332"/>
            </a:xfrm>
            <a:prstGeom prst="rect">
              <a:avLst/>
            </a:prstGeom>
            <a:noFill/>
          </p:spPr>
          <p:txBody>
            <a:bodyPr wrap="none" rtlCol="0">
              <a:spAutoFit/>
            </a:bodyPr>
            <a:lstStyle/>
            <a:p>
              <a:r>
                <a:rPr lang="en-US" dirty="0">
                  <a:solidFill>
                    <a:schemeClr val="accent6">
                      <a:lumMod val="75000"/>
                    </a:schemeClr>
                  </a:solidFill>
                  <a:latin typeface="Orly's Font 2" pitchFamily="66" charset="0"/>
                  <a:ea typeface="Verdana" pitchFamily="34" charset="0"/>
                  <a:cs typeface="Verdana" pitchFamily="34" charset="0"/>
                </a:rPr>
                <a:t>1</a:t>
              </a:r>
              <a:endParaRPr lang="en-US" dirty="0" smtClean="0">
                <a:solidFill>
                  <a:schemeClr val="accent6">
                    <a:lumMod val="75000"/>
                  </a:schemeClr>
                </a:solidFill>
                <a:latin typeface="Orly's Font 2" pitchFamily="66" charset="0"/>
                <a:ea typeface="Verdana" pitchFamily="34" charset="0"/>
                <a:cs typeface="Verdana" pitchFamily="34" charset="0"/>
              </a:endParaRPr>
            </a:p>
          </p:txBody>
        </p:sp>
        <p:sp>
          <p:nvSpPr>
            <p:cNvPr id="31" name="TextBox 30"/>
            <p:cNvSpPr txBox="1"/>
            <p:nvPr/>
          </p:nvSpPr>
          <p:spPr>
            <a:xfrm>
              <a:off x="1794807" y="2516786"/>
              <a:ext cx="32893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2</a:t>
              </a:r>
            </a:p>
          </p:txBody>
        </p:sp>
        <p:sp>
          <p:nvSpPr>
            <p:cNvPr id="32" name="TextBox 31"/>
            <p:cNvSpPr txBox="1"/>
            <p:nvPr/>
          </p:nvSpPr>
          <p:spPr>
            <a:xfrm>
              <a:off x="2286000" y="2528969"/>
              <a:ext cx="330540"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3</a:t>
              </a:r>
            </a:p>
          </p:txBody>
        </p:sp>
        <p:sp>
          <p:nvSpPr>
            <p:cNvPr id="33" name="TextBox 32"/>
            <p:cNvSpPr txBox="1"/>
            <p:nvPr/>
          </p:nvSpPr>
          <p:spPr>
            <a:xfrm>
              <a:off x="2796624" y="2528969"/>
              <a:ext cx="31771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4</a:t>
              </a:r>
            </a:p>
          </p:txBody>
        </p:sp>
        <p:sp>
          <p:nvSpPr>
            <p:cNvPr id="34" name="TextBox 33"/>
            <p:cNvSpPr txBox="1"/>
            <p:nvPr/>
          </p:nvSpPr>
          <p:spPr>
            <a:xfrm>
              <a:off x="3280707" y="2516786"/>
              <a:ext cx="33534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5</a:t>
              </a:r>
            </a:p>
          </p:txBody>
        </p:sp>
        <p:sp>
          <p:nvSpPr>
            <p:cNvPr id="35" name="TextBox 34"/>
            <p:cNvSpPr txBox="1"/>
            <p:nvPr/>
          </p:nvSpPr>
          <p:spPr>
            <a:xfrm>
              <a:off x="3786572" y="2528969"/>
              <a:ext cx="33534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6</a:t>
              </a:r>
            </a:p>
          </p:txBody>
        </p:sp>
        <p:sp>
          <p:nvSpPr>
            <p:cNvPr id="36" name="TextBox 35"/>
            <p:cNvSpPr txBox="1"/>
            <p:nvPr/>
          </p:nvSpPr>
          <p:spPr>
            <a:xfrm>
              <a:off x="4342725" y="2542791"/>
              <a:ext cx="31290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7</a:t>
              </a:r>
            </a:p>
          </p:txBody>
        </p:sp>
        <p:sp>
          <p:nvSpPr>
            <p:cNvPr id="37" name="TextBox 36"/>
            <p:cNvSpPr txBox="1"/>
            <p:nvPr/>
          </p:nvSpPr>
          <p:spPr>
            <a:xfrm>
              <a:off x="4826519" y="2528969"/>
              <a:ext cx="324128"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8</a:t>
              </a:r>
            </a:p>
          </p:txBody>
        </p:sp>
        <p:sp>
          <p:nvSpPr>
            <p:cNvPr id="38" name="TextBox 37"/>
            <p:cNvSpPr txBox="1"/>
            <p:nvPr/>
          </p:nvSpPr>
          <p:spPr>
            <a:xfrm>
              <a:off x="5327909" y="2542791"/>
              <a:ext cx="31771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9</a:t>
              </a:r>
            </a:p>
          </p:txBody>
        </p:sp>
        <p:sp>
          <p:nvSpPr>
            <p:cNvPr id="39" name="TextBox 38"/>
            <p:cNvSpPr txBox="1"/>
            <p:nvPr/>
          </p:nvSpPr>
          <p:spPr>
            <a:xfrm>
              <a:off x="5797432" y="2528969"/>
              <a:ext cx="429926" cy="369332"/>
            </a:xfrm>
            <a:prstGeom prst="rect">
              <a:avLst/>
            </a:prstGeom>
            <a:noFill/>
          </p:spPr>
          <p:txBody>
            <a:bodyPr wrap="non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10</a:t>
              </a:r>
            </a:p>
          </p:txBody>
        </p:sp>
        <p:sp>
          <p:nvSpPr>
            <p:cNvPr id="40" name="TextBox 39"/>
            <p:cNvSpPr txBox="1"/>
            <p:nvPr/>
          </p:nvSpPr>
          <p:spPr>
            <a:xfrm>
              <a:off x="6323892" y="2516786"/>
              <a:ext cx="342900" cy="369332"/>
            </a:xfrm>
            <a:prstGeom prst="rect">
              <a:avLst/>
            </a:prstGeom>
            <a:noFill/>
          </p:spPr>
          <p:txBody>
            <a:bodyPr wrap="square" rtlCol="0">
              <a:spAutoFit/>
            </a:bodyPr>
            <a:lstStyle/>
            <a:p>
              <a:r>
                <a:rPr lang="en-US" dirty="0" smtClean="0">
                  <a:solidFill>
                    <a:schemeClr val="accent6">
                      <a:lumMod val="75000"/>
                    </a:schemeClr>
                  </a:solidFill>
                  <a:latin typeface="Orly's Font 2" pitchFamily="66" charset="0"/>
                  <a:ea typeface="Verdana" pitchFamily="34" charset="0"/>
                  <a:cs typeface="Verdana" pitchFamily="34" charset="0"/>
                </a:rPr>
                <a:t>11</a:t>
              </a:r>
            </a:p>
          </p:txBody>
        </p:sp>
      </p:grpSp>
      <p:sp>
        <p:nvSpPr>
          <p:cNvPr id="42" name="Rectangle 41"/>
          <p:cNvSpPr/>
          <p:nvPr/>
        </p:nvSpPr>
        <p:spPr>
          <a:xfrm>
            <a:off x="5355958" y="2733468"/>
            <a:ext cx="2426739" cy="39846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43" name="Straight Connector 42"/>
          <p:cNvCxnSpPr/>
          <p:nvPr/>
        </p:nvCxnSpPr>
        <p:spPr>
          <a:xfrm>
            <a:off x="5370995" y="2733468"/>
            <a:ext cx="0" cy="1285250"/>
          </a:xfrm>
          <a:prstGeom prst="line">
            <a:avLst/>
          </a:prstGeom>
          <a:ln w="571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4" name="Right Brace 43"/>
          <p:cNvSpPr/>
          <p:nvPr/>
        </p:nvSpPr>
        <p:spPr>
          <a:xfrm rot="16200000">
            <a:off x="7401912" y="2339177"/>
            <a:ext cx="240686" cy="491834"/>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ight Brace 44"/>
          <p:cNvSpPr/>
          <p:nvPr/>
        </p:nvSpPr>
        <p:spPr>
          <a:xfrm rot="16200000">
            <a:off x="6896096" y="2339176"/>
            <a:ext cx="240686" cy="491834"/>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Right Brace 45"/>
          <p:cNvSpPr/>
          <p:nvPr/>
        </p:nvSpPr>
        <p:spPr>
          <a:xfrm rot="16200000">
            <a:off x="6379355" y="2339177"/>
            <a:ext cx="240686" cy="491834"/>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ight Brace 46"/>
          <p:cNvSpPr/>
          <p:nvPr/>
        </p:nvSpPr>
        <p:spPr>
          <a:xfrm rot="16200000">
            <a:off x="5887521" y="2338628"/>
            <a:ext cx="240686" cy="491834"/>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TextBox 47"/>
          <p:cNvSpPr txBox="1"/>
          <p:nvPr/>
        </p:nvSpPr>
        <p:spPr>
          <a:xfrm>
            <a:off x="7389847" y="2166306"/>
            <a:ext cx="264816" cy="369332"/>
          </a:xfrm>
          <a:prstGeom prst="rect">
            <a:avLst/>
          </a:prstGeom>
          <a:noFill/>
        </p:spPr>
        <p:txBody>
          <a:bodyPr wrap="none" rtlCol="0">
            <a:spAutoFit/>
          </a:bodyPr>
          <a:lstStyle/>
          <a:p>
            <a:r>
              <a:rPr lang="en-US" dirty="0" smtClean="0">
                <a:solidFill>
                  <a:schemeClr val="accent5">
                    <a:lumMod val="75000"/>
                  </a:schemeClr>
                </a:solidFill>
                <a:latin typeface="Orly's Font 2" pitchFamily="66" charset="0"/>
                <a:ea typeface="Verdana" pitchFamily="34" charset="0"/>
                <a:cs typeface="Verdana" pitchFamily="34" charset="0"/>
              </a:rPr>
              <a:t>1</a:t>
            </a:r>
          </a:p>
        </p:txBody>
      </p:sp>
      <p:sp>
        <p:nvSpPr>
          <p:cNvPr id="49" name="TextBox 48"/>
          <p:cNvSpPr txBox="1"/>
          <p:nvPr/>
        </p:nvSpPr>
        <p:spPr>
          <a:xfrm>
            <a:off x="6851971" y="2166306"/>
            <a:ext cx="328936" cy="369332"/>
          </a:xfrm>
          <a:prstGeom prst="rect">
            <a:avLst/>
          </a:prstGeom>
          <a:noFill/>
        </p:spPr>
        <p:txBody>
          <a:bodyPr wrap="none" rtlCol="0">
            <a:spAutoFit/>
          </a:bodyPr>
          <a:lstStyle/>
          <a:p>
            <a:r>
              <a:rPr lang="en-US" dirty="0">
                <a:solidFill>
                  <a:schemeClr val="accent5">
                    <a:lumMod val="75000"/>
                  </a:schemeClr>
                </a:solidFill>
                <a:latin typeface="Orly's Font 2" pitchFamily="66" charset="0"/>
                <a:ea typeface="Verdana" pitchFamily="34" charset="0"/>
                <a:cs typeface="Verdana" pitchFamily="34" charset="0"/>
              </a:rPr>
              <a:t>2</a:t>
            </a:r>
            <a:endParaRPr lang="en-US" dirty="0" smtClean="0">
              <a:solidFill>
                <a:schemeClr val="accent5">
                  <a:lumMod val="75000"/>
                </a:schemeClr>
              </a:solidFill>
              <a:latin typeface="Orly's Font 2" pitchFamily="66" charset="0"/>
              <a:ea typeface="Verdana" pitchFamily="34" charset="0"/>
              <a:cs typeface="Verdana" pitchFamily="34" charset="0"/>
            </a:endParaRPr>
          </a:p>
        </p:txBody>
      </p:sp>
      <p:sp>
        <p:nvSpPr>
          <p:cNvPr id="50" name="TextBox 49"/>
          <p:cNvSpPr txBox="1"/>
          <p:nvPr/>
        </p:nvSpPr>
        <p:spPr>
          <a:xfrm>
            <a:off x="6333749" y="2166306"/>
            <a:ext cx="330540" cy="369332"/>
          </a:xfrm>
          <a:prstGeom prst="rect">
            <a:avLst/>
          </a:prstGeom>
          <a:noFill/>
        </p:spPr>
        <p:txBody>
          <a:bodyPr wrap="none" rtlCol="0">
            <a:spAutoFit/>
          </a:bodyPr>
          <a:lstStyle/>
          <a:p>
            <a:r>
              <a:rPr lang="en-US" dirty="0" smtClean="0">
                <a:solidFill>
                  <a:schemeClr val="accent5">
                    <a:lumMod val="75000"/>
                  </a:schemeClr>
                </a:solidFill>
                <a:latin typeface="Orly's Font 2" pitchFamily="66" charset="0"/>
                <a:ea typeface="Verdana" pitchFamily="34" charset="0"/>
                <a:cs typeface="Verdana" pitchFamily="34" charset="0"/>
              </a:rPr>
              <a:t>3</a:t>
            </a:r>
          </a:p>
        </p:txBody>
      </p:sp>
      <p:sp>
        <p:nvSpPr>
          <p:cNvPr id="51" name="TextBox 50"/>
          <p:cNvSpPr txBox="1"/>
          <p:nvPr/>
        </p:nvSpPr>
        <p:spPr>
          <a:xfrm>
            <a:off x="5849006" y="2166306"/>
            <a:ext cx="317716" cy="369332"/>
          </a:xfrm>
          <a:prstGeom prst="rect">
            <a:avLst/>
          </a:prstGeom>
          <a:noFill/>
        </p:spPr>
        <p:txBody>
          <a:bodyPr wrap="none" rtlCol="0">
            <a:spAutoFit/>
          </a:bodyPr>
          <a:lstStyle/>
          <a:p>
            <a:r>
              <a:rPr lang="en-US" dirty="0" smtClean="0">
                <a:solidFill>
                  <a:schemeClr val="accent5">
                    <a:lumMod val="75000"/>
                  </a:schemeClr>
                </a:solidFill>
                <a:latin typeface="Orly's Font 2" pitchFamily="66" charset="0"/>
                <a:ea typeface="Verdana" pitchFamily="34" charset="0"/>
                <a:cs typeface="Verdana" pitchFamily="34" charset="0"/>
              </a:rPr>
              <a:t>4</a:t>
            </a:r>
          </a:p>
        </p:txBody>
      </p:sp>
      <p:pic>
        <p:nvPicPr>
          <p:cNvPr id="52" name="Picture 51" descr="person.png"/>
          <p:cNvPicPr>
            <a:picLocks noChangeAspect="1"/>
          </p:cNvPicPr>
          <p:nvPr/>
        </p:nvPicPr>
        <p:blipFill>
          <a:blip r:embed="rId4" cstate="print">
            <a:extLst>
              <a:ext uri="{28A0092B-C50C-407E-A947-70E740481C1C}">
                <a14:useLocalDpi xmlns:a14="http://schemas.microsoft.com/office/drawing/2010/main" val="0"/>
              </a:ext>
            </a:extLst>
          </a:blip>
          <a:srcRect l="23038" t="11765" r="23221" b="19879"/>
          <a:stretch>
            <a:fillRect/>
          </a:stretch>
        </p:blipFill>
        <p:spPr bwMode="auto">
          <a:xfrm>
            <a:off x="2726289" y="3610292"/>
            <a:ext cx="1315094" cy="1402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Cloud Callout 52"/>
          <p:cNvSpPr/>
          <p:nvPr/>
        </p:nvSpPr>
        <p:spPr>
          <a:xfrm>
            <a:off x="1092717" y="1099193"/>
            <a:ext cx="2955004" cy="1485900"/>
          </a:xfrm>
          <a:prstGeom prst="cloudCallout">
            <a:avLst>
              <a:gd name="adj1" fmla="val 36453"/>
              <a:gd name="adj2" fmla="val 116156"/>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54" name="TextBox 53"/>
          <p:cNvSpPr txBox="1"/>
          <p:nvPr/>
        </p:nvSpPr>
        <p:spPr>
          <a:xfrm>
            <a:off x="1318543" y="1416247"/>
            <a:ext cx="2486555" cy="646331"/>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The large paper clip is about 5cm!</a:t>
            </a:r>
          </a:p>
        </p:txBody>
      </p:sp>
      <mc:AlternateContent xmlns:mc="http://schemas.openxmlformats.org/markup-compatibility/2006" xmlns:p14="http://schemas.microsoft.com/office/powerpoint/2010/main">
        <mc:Choice Requires="p14">
          <p:contentPart p14:bwMode="auto" r:id="rId5">
            <p14:nvContentPartPr>
              <p14:cNvPr id="55" name="Ink 54"/>
              <p14:cNvContentPartPr/>
              <p14:nvPr/>
            </p14:nvContentPartPr>
            <p14:xfrm>
              <a:off x="5417616" y="3376093"/>
              <a:ext cx="2350555" cy="530726"/>
            </p14:xfrm>
          </p:contentPart>
        </mc:Choice>
        <mc:Fallback xmlns="">
          <p:pic>
            <p:nvPicPr>
              <p:cNvPr id="55" name="Ink 54"/>
              <p:cNvPicPr/>
              <p:nvPr/>
            </p:nvPicPr>
            <p:blipFill>
              <a:blip r:embed="rId6"/>
              <a:stretch>
                <a:fillRect/>
              </a:stretch>
            </p:blipFill>
            <p:spPr>
              <a:xfrm>
                <a:off x="5383054" y="3344768"/>
                <a:ext cx="2418238" cy="595176"/>
              </a:xfrm>
              <a:prstGeom prst="rect">
                <a:avLst/>
              </a:prstGeom>
            </p:spPr>
          </p:pic>
        </mc:Fallback>
      </mc:AlternateContent>
      <p:sp>
        <p:nvSpPr>
          <p:cNvPr id="56" name="Left Bracket 55"/>
          <p:cNvSpPr/>
          <p:nvPr/>
        </p:nvSpPr>
        <p:spPr>
          <a:xfrm rot="5400000">
            <a:off x="5365850" y="2315690"/>
            <a:ext cx="274320" cy="505174"/>
          </a:xfrm>
          <a:prstGeom prst="leftBracket">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6024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par>
                          <p:cTn id="11" fill="hold">
                            <p:stCondLst>
                              <p:cond delay="1221"/>
                            </p:stCondLst>
                            <p:childTnLst>
                              <p:par>
                                <p:cTn id="12" presetID="10" presetClass="entr" presetSubtype="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childTnLst>
                          </p:cTn>
                        </p:par>
                        <p:par>
                          <p:cTn id="15" fill="hold">
                            <p:stCondLst>
                              <p:cond delay="1721"/>
                            </p:stCondLst>
                            <p:childTnLst>
                              <p:par>
                                <p:cTn id="16" presetID="10" presetClass="entr" presetSubtype="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500"/>
                                        <p:tgtEl>
                                          <p:spTgt spid="46"/>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500"/>
                                        <p:tgtEl>
                                          <p:spTgt spid="53"/>
                                        </p:tgtEl>
                                      </p:cBhvr>
                                    </p:animEffect>
                                  </p:childTnLst>
                                </p:cTn>
                              </p:par>
                            </p:childTnLst>
                          </p:cTn>
                        </p:par>
                        <p:par>
                          <p:cTn id="70" fill="hold">
                            <p:stCondLst>
                              <p:cond delay="1000"/>
                            </p:stCondLst>
                            <p:childTnLst>
                              <p:par>
                                <p:cTn id="71" presetID="1" presetClass="entr" presetSubtype="0" fill="hold" grpId="0" nodeType="afterEffect">
                                  <p:stCondLst>
                                    <p:cond delay="0"/>
                                  </p:stCondLst>
                                  <p:iterate type="lt">
                                    <p:tmAbs val="80"/>
                                  </p:iterate>
                                  <p:childTnLst>
                                    <p:set>
                                      <p:cBhvr>
                                        <p:cTn id="72"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2" grpId="0" animBg="1"/>
      <p:bldP spid="44" grpId="0" animBg="1"/>
      <p:bldP spid="45" grpId="0" animBg="1"/>
      <p:bldP spid="46" grpId="0" animBg="1"/>
      <p:bldP spid="47" grpId="0" animBg="1"/>
      <p:bldP spid="48" grpId="0"/>
      <p:bldP spid="49" grpId="0"/>
      <p:bldP spid="50" grpId="0"/>
      <p:bldP spid="51" grpId="0"/>
      <p:bldP spid="53" grpId="0" animBg="1"/>
      <p:bldP spid="54" grpId="0"/>
      <p:bldP spid="56" grpId="0" animBg="1"/>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6213</TotalTime>
  <Words>1055</Words>
  <Application>Microsoft Office PowerPoint</Application>
  <PresentationFormat>On-screen Show (16:10)</PresentationFormat>
  <Paragraphs>156</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Courier New</vt:lpstr>
      <vt:lpstr>MS PGothic</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304</cp:revision>
  <dcterms:created xsi:type="dcterms:W3CDTF">2011-06-12T17:04:43Z</dcterms:created>
  <dcterms:modified xsi:type="dcterms:W3CDTF">2015-06-07T14:13:24Z</dcterms:modified>
</cp:coreProperties>
</file>